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obster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4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3.xml"/><Relationship Id="rId21" Type="http://schemas.openxmlformats.org/officeDocument/2006/relationships/font" Target="fonts/Robo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Lobster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Slab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cfecb60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44cfecb607_2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cfecb60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44cfecb607_2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4cfecb607_2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4cfecb607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44cfecb607_2_3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4cfecb607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4cfecb60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44cfecb607_6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5a2246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5a2246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4cfecb607_2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4cfecb607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44cfecb607_2_4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cfecb6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cfecb6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4d0d7a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4d0d7a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4cfecb607_2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4cfecb60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44cfecb607_2_4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1680301" y="1188925"/>
            <a:ext cx="5783400" cy="14573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88" y="4663678"/>
            <a:ext cx="548878" cy="392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/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525190" y="672703"/>
            <a:ext cx="1081088" cy="112514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BC34A"/>
            </a:solidFill>
            <a:prstDash val="solid"/>
            <a:miter lim="5243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 rot="10800000">
            <a:off x="6537721" y="3343275"/>
            <a:ext cx="1081088" cy="112514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8BC34A"/>
            </a:solidFill>
            <a:prstDash val="solid"/>
            <a:miter lim="5243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" name="Google Shape;53;p13"/>
          <p:cNvCxnSpPr/>
          <p:nvPr/>
        </p:nvCxnSpPr>
        <p:spPr>
          <a:xfrm>
            <a:off x="4360069" y="2817019"/>
            <a:ext cx="423862" cy="0"/>
          </a:xfrm>
          <a:prstGeom prst="straightConnector1">
            <a:avLst/>
          </a:prstGeom>
          <a:noFill/>
          <a:ln cap="flat" cmpd="sng" w="38100">
            <a:solidFill>
              <a:srgbClr val="039BE5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4" name="Google Shape;54;p13"/>
          <p:cNvSpPr txBox="1"/>
          <p:nvPr>
            <p:ph type="title"/>
          </p:nvPr>
        </p:nvSpPr>
        <p:spPr>
          <a:xfrm>
            <a:off x="388144" y="458390"/>
            <a:ext cx="83677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88144" y="1489471"/>
            <a:ext cx="836771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88" y="4663678"/>
            <a:ext cx="548878" cy="3929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b="0" i="0" sz="100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88144" y="458390"/>
            <a:ext cx="836771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88144" y="1489471"/>
            <a:ext cx="836771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1553765" y="704850"/>
            <a:ext cx="5282803" cy="53220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2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ENSE 496ab, Milestone </a:t>
            </a:r>
            <a:r>
              <a:rPr lang="en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553765" y="1303734"/>
            <a:ext cx="6072188" cy="31670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5400" u="none" cap="none" strike="noStrike">
                <a:solidFill>
                  <a:srgbClr val="990000"/>
                </a:solidFill>
                <a:latin typeface="Lobster"/>
                <a:ea typeface="Lobster"/>
                <a:cs typeface="Lobster"/>
                <a:sym typeface="Lobster"/>
              </a:rPr>
              <a:t>!</a:t>
            </a:r>
            <a:r>
              <a:rPr b="1" i="0" lang="en" sz="5400" u="none" cap="none" strike="noStrike">
                <a:solidFill>
                  <a:srgbClr val="E6B8AF"/>
                </a:solidFill>
                <a:latin typeface="Lobster"/>
                <a:ea typeface="Lobster"/>
                <a:cs typeface="Lobster"/>
                <a:sym typeface="Lobster"/>
              </a:rPr>
              <a:t>Cool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Christian John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Ahmed Shamiss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Jeremy Cross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Evan Geissler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Taylen Jones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Dakota Fisher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 </a:t>
            </a: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October</a:t>
            </a: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2018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!Cool</a:t>
            </a:r>
            <a:endParaRPr sz="11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8650" y="1369219"/>
            <a:ext cx="7886700" cy="31111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team !Cool and and our group members are: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Calibri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Christian John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Ahmed Shamiss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Jeremy Cross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Evan Geissler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Taylen Jones</a:t>
            </a:r>
            <a:endParaRPr sz="11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Dakota Fisher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 are assigned to the Weekend Warriors project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628650" y="0"/>
            <a:ext cx="7886700" cy="994275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USM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15985" l="0" r="16977" t="16990"/>
          <a:stretch/>
        </p:blipFill>
        <p:spPr>
          <a:xfrm>
            <a:off x="818650" y="826425"/>
            <a:ext cx="7506702" cy="404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813323" y="1626350"/>
            <a:ext cx="4070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DEMO TIME !!!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Comments/Discussion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628650" y="1149075"/>
            <a:ext cx="7886700" cy="399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Successes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" sz="2400">
                <a:solidFill>
                  <a:srgbClr val="FFFFFF"/>
                </a:solidFill>
              </a:rPr>
              <a:t>Becoming more </a:t>
            </a:r>
            <a:r>
              <a:rPr lang="en" sz="2400">
                <a:solidFill>
                  <a:srgbClr val="FFFFFF"/>
                </a:solidFill>
              </a:rPr>
              <a:t>familiar with ASP.net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" sz="2400">
                <a:solidFill>
                  <a:srgbClr val="FFFFFF"/>
                </a:solidFill>
              </a:rPr>
              <a:t>Idea Search and Filter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Barriers to success?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" sz="2400">
                <a:solidFill>
                  <a:srgbClr val="FFFFFF"/>
                </a:solidFill>
              </a:rPr>
              <a:t>Identity roles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" sz="2400">
                <a:solidFill>
                  <a:srgbClr val="FFFFFF"/>
                </a:solidFill>
              </a:rPr>
              <a:t>i</a:t>
            </a:r>
            <a:r>
              <a:rPr lang="en" sz="2400">
                <a:solidFill>
                  <a:srgbClr val="FFFFFF"/>
                </a:solidFill>
              </a:rPr>
              <a:t>mage upload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Other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Better to make training documents that are consistent to eHealth’s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28650" y="100294"/>
            <a:ext cx="78867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3 Deliverables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15831" l="0" r="18791" t="17256"/>
          <a:stretch/>
        </p:blipFill>
        <p:spPr>
          <a:xfrm>
            <a:off x="948313" y="906975"/>
            <a:ext cx="7247372" cy="398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reflection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628650" y="1161901"/>
            <a:ext cx="78867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How did you feel about this milestone? What did you like about it? What did you dislike?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Milestone was successful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Liked how our idea cards came out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Dislike Identity Roles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What did you learn about yourself as you collaborated and worked through this milestone?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Collaboration</a:t>
            </a:r>
            <a:r>
              <a:rPr lang="en" sz="1800">
                <a:solidFill>
                  <a:srgbClr val="FFFFFF"/>
                </a:solidFill>
              </a:rPr>
              <a:t> is nice, being able to ask others for help with things who are more </a:t>
            </a:r>
            <a:r>
              <a:rPr lang="en" sz="1800">
                <a:solidFill>
                  <a:srgbClr val="FFFFFF"/>
                </a:solidFill>
              </a:rPr>
              <a:t>knowledgeable</a:t>
            </a:r>
            <a:r>
              <a:rPr lang="en" sz="1800">
                <a:solidFill>
                  <a:srgbClr val="FFFFFF"/>
                </a:solidFill>
              </a:rPr>
              <a:t>  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Group reflection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628650" y="1161901"/>
            <a:ext cx="7886700" cy="381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How will you use what you have learned going forward?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We take the work that we have </a:t>
            </a:r>
            <a:r>
              <a:rPr lang="en" sz="1800">
                <a:solidFill>
                  <a:srgbClr val="FFFFFF"/>
                </a:solidFill>
              </a:rPr>
              <a:t>accomplished with this milestone and progress with milestone 4</a:t>
            </a:r>
            <a:r>
              <a:rPr lang="en" sz="1800">
                <a:solidFill>
                  <a:srgbClr val="FFFFFF"/>
                </a:solidFill>
              </a:rPr>
              <a:t>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What “stuff &amp; things” related to this milestone would you want help with?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" sz="1800">
                <a:solidFill>
                  <a:srgbClr val="FFFFFF"/>
                </a:solidFill>
              </a:rPr>
              <a:t>I Think for the most part we were fine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1581096" y="1775025"/>
            <a:ext cx="3503400" cy="9942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Questions?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2_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