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obster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22" Type="http://schemas.openxmlformats.org/officeDocument/2006/relationships/font" Target="fonts/Lobster-regular.fntdata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445839448b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44583944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445839448b_2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445839448b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445839448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445839448b_2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5839448b_2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5839448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445839448b_2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5839448b_2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5839448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445839448b_2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592e398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44592e398d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5839448b_2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5839448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445839448b_2_3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b="0" i="0" sz="32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296650" y="6218237"/>
            <a:ext cx="7318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033587" y="896937"/>
            <a:ext cx="1441450" cy="1500187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BC34A"/>
            </a:solidFill>
            <a:prstDash val="solid"/>
            <a:miter lim="5243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 rot="10800000">
            <a:off x="8716962" y="4457700"/>
            <a:ext cx="1441450" cy="1500187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BC34A"/>
            </a:solidFill>
            <a:prstDash val="solid"/>
            <a:miter lim="5243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5813425" y="3756025"/>
            <a:ext cx="565150" cy="0"/>
          </a:xfrm>
          <a:prstGeom prst="straightConnector1">
            <a:avLst/>
          </a:prstGeom>
          <a:noFill/>
          <a:ln cap="flat" cmpd="sng" w="38100">
            <a:solidFill>
              <a:srgbClr val="039BE5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"/>
          <p:cNvSpPr txBox="1"/>
          <p:nvPr>
            <p:ph type="title"/>
          </p:nvPr>
        </p:nvSpPr>
        <p:spPr>
          <a:xfrm>
            <a:off x="517525" y="611187"/>
            <a:ext cx="11156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517525" y="1985962"/>
            <a:ext cx="11156950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296650" y="6218237"/>
            <a:ext cx="7318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b="0" i="0" sz="13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17525" y="611187"/>
            <a:ext cx="11156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17525" y="1985962"/>
            <a:ext cx="11156950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071687" y="939800"/>
            <a:ext cx="7043737" cy="709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ENSE 496ab, Milestone 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071687" y="1738312"/>
            <a:ext cx="8096250" cy="422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</a:pPr>
            <a:r>
              <a:rPr b="0" i="0" lang="en-US" sz="7200" u="none" cap="none" strike="noStrike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rPr>
              <a:t>!</a:t>
            </a:r>
            <a:r>
              <a:rPr b="1" i="0" lang="en-US" sz="7200" u="none" cap="none" strike="noStrike">
                <a:solidFill>
                  <a:srgbClr val="E6B8AF"/>
                </a:solidFill>
                <a:latin typeface="Lobster"/>
                <a:ea typeface="Lobster"/>
                <a:cs typeface="Lobster"/>
                <a:sym typeface="Lobster"/>
              </a:rPr>
              <a:t>Cool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Christian John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Ahmed Shamiss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Jeremy Cross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Evan Geissler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Taylen Jones</a:t>
            </a:r>
            <a:endParaRPr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Dakota Fisher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October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!Cool</a:t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8200" y="1825625"/>
            <a:ext cx="10515600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team !Cool and and our group members are: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Christian John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Ahmed Shamiss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Jeremy Cross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Evan Geissler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Taylen Jones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Dakota Fisher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assigned to the Weekend Warriors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Updated USM</a:t>
            </a:r>
            <a:endParaRPr/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257413"/>
            <a:ext cx="9829800" cy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3747275" y="2168475"/>
            <a:ext cx="4005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TIME !!!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Comments/Discussion</a:t>
            </a:r>
            <a:endParaRPr/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Successes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completed most of our release 1 goals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Barriers to success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Github </a:t>
            </a:r>
            <a:r>
              <a:rPr lang="en-US"/>
              <a:t>difficulties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Having trouble pushing/pulling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Mac users had trouble using the database to login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2 Deliverables</a:t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b="15954" l="0" r="0" t="16868"/>
          <a:stretch/>
        </p:blipFill>
        <p:spPr>
          <a:xfrm>
            <a:off x="838200" y="1487076"/>
            <a:ext cx="10802300" cy="4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/>
          </a:p>
          <a:p>
            <a:pPr indent="-3810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Excellent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Liked Partial html pages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MySql was not our friend </a:t>
            </a:r>
            <a:endParaRPr sz="2400"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>
                <a:solidFill>
                  <a:srgbClr val="FFFFFF"/>
                </a:solidFill>
              </a:rPr>
              <a:t>WE LOVE ASP.NET /s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will you use what you have learned going forward?</a:t>
            </a:r>
            <a:endParaRPr/>
          </a:p>
          <a:p>
            <a:pPr indent="-3810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Produce better Webpages</a:t>
            </a:r>
            <a:endParaRPr/>
          </a:p>
          <a:p>
            <a:pPr indent="-4064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“stuff &amp; things” related to this milestone would you want help with?</a:t>
            </a:r>
            <a:endParaRPr/>
          </a:p>
          <a:p>
            <a:pPr indent="-3810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Database complications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3418175" y="2523900"/>
            <a:ext cx="2821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2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