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bster-regular.fntdata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dcf3a53c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2dcf3a53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Dakota</a:t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dcf3a53c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dcf3a53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Taylen</a:t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dcf3a53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Taylen</a:t>
            </a:r>
            <a:endParaRPr/>
          </a:p>
        </p:txBody>
      </p:sp>
      <p:sp>
        <p:nvSpPr>
          <p:cNvPr id="151" name="Google Shape;151;g42dcf3a53c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249d6b9d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249d6b9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 and Ahmed</a:t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dba00ac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dba00a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Dakota: Added Sign Up page to USM</a:t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e459a21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e459a21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e459a211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e459a21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e459a211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e459a21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2dcf3a53c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2dcf3a53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072100" y="939650"/>
            <a:ext cx="7043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496ab, Milestone 1</a:t>
            </a:r>
            <a:endParaRPr sz="36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072100" y="1738975"/>
            <a:ext cx="8095800" cy="4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720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lang="en-US" sz="7200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b="1" sz="7200">
              <a:solidFill>
                <a:srgbClr val="E6B8A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27th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2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38" y="1690825"/>
            <a:ext cx="8338324" cy="50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3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50" y="1690687"/>
            <a:ext cx="8854893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4 - Miscellaneous + Final Product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38" y="1690825"/>
            <a:ext cx="9142324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r>
              <a:rPr lang="en-US"/>
              <a:t>./Possibilities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Gamify via adding Badges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Videogames and forums implement this as achievements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“Novice Ideologist”: submitting 5 ideas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Various other badges for different levels of commenting, liking, etc.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Can be shown below profile photo next to ideas.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838200" y="1243250"/>
            <a:ext cx="11225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concept of bringing another groups ideas to life is interesting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We didn’t like the possible hurdles of changing/</a:t>
            </a:r>
            <a:r>
              <a:rPr lang="en-US"/>
              <a:t>incorporating</a:t>
            </a:r>
            <a:r>
              <a:rPr lang="en-US"/>
              <a:t> our own ideas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Working with </a:t>
            </a:r>
            <a:r>
              <a:rPr lang="en-US"/>
              <a:t>other</a:t>
            </a:r>
            <a:r>
              <a:rPr lang="en-US"/>
              <a:t> groups design ideas is tough without wanting to change almost every aspect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838200" y="1243250"/>
            <a:ext cx="11225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collaborative nature of StoriesOnBoard will allow us to keep up to date with what needs to be completed, and manage a backlog of use features.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Nothing in particular for this milestone.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!Cool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8200" y="1825625"/>
            <a:ext cx="10515600" cy="41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team !Cool and and our group members are: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Christian John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Ahmed Shamiss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Jeremy Cross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Evan Geissler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Taylen Jones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Dakota Fisher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are assigned to the Weekend Warriors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&amp; analysis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38200" y="1690675"/>
            <a:ext cx="10515600" cy="4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the readability and usability of the GitHub content for the team’s project you were assigned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Github content clear and easy to understand.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Questionnaires have been very helpful.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like about the team’s design/design choices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Simplistic UI design.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Searchability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Layout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&amp;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398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do you dislike about the team’s design/design choices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Clutter and redundancies in some of the menus.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activity log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Tabs feel out of place 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Sorting by states/teams/names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did the users say (if anything) that may correspond to your team’s feelings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 preferred Homepage over Dashboard which most users agreed 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Revisioning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any ideas you have for extending/revisioning the design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 sorting of ideas by idea state, team, and/or name.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Rework left hand tabs: rename, reduce </a:t>
            </a:r>
            <a:r>
              <a:rPr lang="en-US"/>
              <a:t>redundancy</a:t>
            </a:r>
            <a:r>
              <a:rPr lang="en-US"/>
              <a:t>, etc.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Extend different parts of the web page i.e. reduce unused space.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 user signup page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Remove “Status” above an idea, but keep status bar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Remove buttons for comments and likes (redundant)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750" y="1023600"/>
            <a:ext cx="7036489" cy="5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838200" y="0"/>
            <a:ext cx="105156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Up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8200" y="66700"/>
            <a:ext cx="105156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99" y="1357176"/>
            <a:ext cx="6632413" cy="51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38188" y="0"/>
            <a:ext cx="10515600" cy="99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Revised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312" y="1288150"/>
            <a:ext cx="6831376" cy="53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1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38" y="1690825"/>
            <a:ext cx="9591725" cy="50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