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9" r:id="rId3"/>
    <p:sldId id="259" r:id="rId4"/>
    <p:sldId id="260" r:id="rId5"/>
    <p:sldId id="261" r:id="rId6"/>
    <p:sldId id="263" r:id="rId7"/>
    <p:sldId id="273" r:id="rId8"/>
    <p:sldId id="265" r:id="rId9"/>
    <p:sldId id="266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E3FB7-B096-4451-B975-89694155A3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616EA77-30C9-4CC0-AA2C-EF4D9A2B6BCC}">
      <dgm:prSet/>
      <dgm:spPr/>
      <dgm:t>
        <a:bodyPr/>
        <a:lstStyle/>
        <a:p>
          <a:pPr>
            <a:defRPr b="1"/>
          </a:pPr>
          <a:r>
            <a:rPr lang="en-CA"/>
            <a:t>RCE Saskatchewan website user requirements</a:t>
          </a:r>
          <a:endParaRPr lang="en-US"/>
        </a:p>
      </dgm:t>
    </dgm:pt>
    <dgm:pt modelId="{C289C35E-A3E6-41CE-A3BC-9041B7E55BD3}" type="parTrans" cxnId="{09107681-DFED-4326-BC7A-956296651B03}">
      <dgm:prSet/>
      <dgm:spPr/>
      <dgm:t>
        <a:bodyPr/>
        <a:lstStyle/>
        <a:p>
          <a:endParaRPr lang="en-US"/>
        </a:p>
      </dgm:t>
    </dgm:pt>
    <dgm:pt modelId="{E043710C-7BED-44EA-87F0-1F4CD1D01EBD}" type="sibTrans" cxnId="{09107681-DFED-4326-BC7A-956296651B03}">
      <dgm:prSet/>
      <dgm:spPr/>
      <dgm:t>
        <a:bodyPr/>
        <a:lstStyle/>
        <a:p>
          <a:endParaRPr lang="en-US"/>
        </a:p>
      </dgm:t>
    </dgm:pt>
    <dgm:pt modelId="{150E878B-DCBB-4B95-B378-9BAA57BAB16C}">
      <dgm:prSet/>
      <dgm:spPr/>
      <dgm:t>
        <a:bodyPr/>
        <a:lstStyle/>
        <a:p>
          <a:r>
            <a:rPr lang="en-CA"/>
            <a:t>Local Sustainability Leaders</a:t>
          </a:r>
          <a:endParaRPr lang="en-US"/>
        </a:p>
      </dgm:t>
    </dgm:pt>
    <dgm:pt modelId="{F6143932-A2D1-4E1A-ABD3-6E4683D066FB}" type="parTrans" cxnId="{6AC8AC96-0B99-44A7-AA4F-849CBFBCB619}">
      <dgm:prSet/>
      <dgm:spPr/>
      <dgm:t>
        <a:bodyPr/>
        <a:lstStyle/>
        <a:p>
          <a:endParaRPr lang="en-US"/>
        </a:p>
      </dgm:t>
    </dgm:pt>
    <dgm:pt modelId="{BD1DDB71-E8D7-417F-BEEB-8E4888CAB55D}" type="sibTrans" cxnId="{6AC8AC96-0B99-44A7-AA4F-849CBFBCB619}">
      <dgm:prSet/>
      <dgm:spPr/>
      <dgm:t>
        <a:bodyPr/>
        <a:lstStyle/>
        <a:p>
          <a:endParaRPr lang="en-US"/>
        </a:p>
      </dgm:t>
    </dgm:pt>
    <dgm:pt modelId="{80735B74-C24F-4F9C-92E8-67CA3811B8D4}">
      <dgm:prSet/>
      <dgm:spPr/>
      <dgm:t>
        <a:bodyPr/>
        <a:lstStyle/>
        <a:p>
          <a:r>
            <a:rPr lang="en-CA" b="1"/>
            <a:t>RCE Saskatchewan Working Group/Flagships</a:t>
          </a:r>
          <a:endParaRPr lang="en-US"/>
        </a:p>
      </dgm:t>
    </dgm:pt>
    <dgm:pt modelId="{F70FE8B5-5A01-48CA-AD0A-4F3A09A260EB}" type="parTrans" cxnId="{5478744C-8B89-4919-95E9-1C7817DFB929}">
      <dgm:prSet/>
      <dgm:spPr/>
      <dgm:t>
        <a:bodyPr/>
        <a:lstStyle/>
        <a:p>
          <a:endParaRPr lang="en-US"/>
        </a:p>
      </dgm:t>
    </dgm:pt>
    <dgm:pt modelId="{7701C691-4ECC-409E-8CBA-6FB3D0631803}" type="sibTrans" cxnId="{5478744C-8B89-4919-95E9-1C7817DFB929}">
      <dgm:prSet/>
      <dgm:spPr/>
      <dgm:t>
        <a:bodyPr/>
        <a:lstStyle/>
        <a:p>
          <a:endParaRPr lang="en-US"/>
        </a:p>
      </dgm:t>
    </dgm:pt>
    <dgm:pt modelId="{5893A951-FE46-4859-88FC-A4AF6DF30586}">
      <dgm:prSet/>
      <dgm:spPr/>
      <dgm:t>
        <a:bodyPr/>
        <a:lstStyle/>
        <a:p>
          <a:r>
            <a:rPr lang="en-CA" b="1"/>
            <a:t>Education and Research Community</a:t>
          </a:r>
          <a:endParaRPr lang="en-US"/>
        </a:p>
      </dgm:t>
    </dgm:pt>
    <dgm:pt modelId="{0296BC23-EFDE-467D-BF05-F7E60E7F700F}" type="parTrans" cxnId="{AAD61960-1941-4DEE-A4F0-405D8C521958}">
      <dgm:prSet/>
      <dgm:spPr/>
      <dgm:t>
        <a:bodyPr/>
        <a:lstStyle/>
        <a:p>
          <a:endParaRPr lang="en-US"/>
        </a:p>
      </dgm:t>
    </dgm:pt>
    <dgm:pt modelId="{99CF2FFD-739D-403C-9BDE-C8789AC5AEBE}" type="sibTrans" cxnId="{AAD61960-1941-4DEE-A4F0-405D8C521958}">
      <dgm:prSet/>
      <dgm:spPr/>
      <dgm:t>
        <a:bodyPr/>
        <a:lstStyle/>
        <a:p>
          <a:endParaRPr lang="en-US"/>
        </a:p>
      </dgm:t>
    </dgm:pt>
    <dgm:pt modelId="{644D629A-8F37-497A-BDD6-63D89B99CCBF}">
      <dgm:prSet/>
      <dgm:spPr/>
      <dgm:t>
        <a:bodyPr/>
        <a:lstStyle/>
        <a:p>
          <a:r>
            <a:rPr lang="en-CA"/>
            <a:t>RCE Partner Organizations</a:t>
          </a:r>
          <a:endParaRPr lang="en-US"/>
        </a:p>
      </dgm:t>
    </dgm:pt>
    <dgm:pt modelId="{0A0F5738-E40D-4547-B48B-295EDD474CA9}" type="parTrans" cxnId="{8FB4431F-7A7C-4C18-8196-771F29515C44}">
      <dgm:prSet/>
      <dgm:spPr/>
      <dgm:t>
        <a:bodyPr/>
        <a:lstStyle/>
        <a:p>
          <a:endParaRPr lang="en-US"/>
        </a:p>
      </dgm:t>
    </dgm:pt>
    <dgm:pt modelId="{6B6589CF-A799-46E5-84D1-380121BAD5DA}" type="sibTrans" cxnId="{8FB4431F-7A7C-4C18-8196-771F29515C44}">
      <dgm:prSet/>
      <dgm:spPr/>
      <dgm:t>
        <a:bodyPr/>
        <a:lstStyle/>
        <a:p>
          <a:endParaRPr lang="en-US"/>
        </a:p>
      </dgm:t>
    </dgm:pt>
    <dgm:pt modelId="{816A671A-3D44-412C-8E95-CEB63CB77F2A}">
      <dgm:prSet/>
      <dgm:spPr/>
      <dgm:t>
        <a:bodyPr/>
        <a:lstStyle/>
        <a:p>
          <a:r>
            <a:rPr lang="en-CA"/>
            <a:t>General Public &amp; Politicians</a:t>
          </a:r>
          <a:endParaRPr lang="en-US"/>
        </a:p>
      </dgm:t>
    </dgm:pt>
    <dgm:pt modelId="{7B028515-1DD3-4F26-ACAD-A1E258FBF2AF}" type="parTrans" cxnId="{EE9E8C90-2BD8-44DF-8D46-742F4A00CD6A}">
      <dgm:prSet/>
      <dgm:spPr/>
      <dgm:t>
        <a:bodyPr/>
        <a:lstStyle/>
        <a:p>
          <a:endParaRPr lang="en-US"/>
        </a:p>
      </dgm:t>
    </dgm:pt>
    <dgm:pt modelId="{5717C8D5-8743-4E9C-9A62-FCE677F09BD4}" type="sibTrans" cxnId="{EE9E8C90-2BD8-44DF-8D46-742F4A00CD6A}">
      <dgm:prSet/>
      <dgm:spPr/>
      <dgm:t>
        <a:bodyPr/>
        <a:lstStyle/>
        <a:p>
          <a:endParaRPr lang="en-US"/>
        </a:p>
      </dgm:t>
    </dgm:pt>
    <dgm:pt modelId="{C6C73BF4-19A0-4038-ACC4-C513A9DDFC82}">
      <dgm:prSet/>
      <dgm:spPr/>
      <dgm:t>
        <a:bodyPr/>
        <a:lstStyle/>
        <a:p>
          <a:r>
            <a:rPr lang="en-CA"/>
            <a:t>Other RCEs</a:t>
          </a:r>
          <a:endParaRPr lang="en-US"/>
        </a:p>
      </dgm:t>
    </dgm:pt>
    <dgm:pt modelId="{DAA97587-597D-462A-92AA-1F34D598D716}" type="parTrans" cxnId="{241D4B75-A45A-438B-B682-056A079429CA}">
      <dgm:prSet/>
      <dgm:spPr/>
      <dgm:t>
        <a:bodyPr/>
        <a:lstStyle/>
        <a:p>
          <a:endParaRPr lang="en-US"/>
        </a:p>
      </dgm:t>
    </dgm:pt>
    <dgm:pt modelId="{684086DE-6E52-4939-9492-E996715E33B0}" type="sibTrans" cxnId="{241D4B75-A45A-438B-B682-056A079429CA}">
      <dgm:prSet/>
      <dgm:spPr/>
      <dgm:t>
        <a:bodyPr/>
        <a:lstStyle/>
        <a:p>
          <a:endParaRPr lang="en-US"/>
        </a:p>
      </dgm:t>
    </dgm:pt>
    <dgm:pt modelId="{7294117C-3AF8-4B4F-828B-093D1EBB8D78}">
      <dgm:prSet/>
      <dgm:spPr/>
      <dgm:t>
        <a:bodyPr/>
        <a:lstStyle/>
        <a:p>
          <a:r>
            <a:rPr lang="en-CA"/>
            <a:t>RCE Admin</a:t>
          </a:r>
          <a:endParaRPr lang="en-US"/>
        </a:p>
      </dgm:t>
    </dgm:pt>
    <dgm:pt modelId="{EE88D764-D836-4B8D-A305-BCC9E9629F42}" type="parTrans" cxnId="{B89F473A-F6C8-4A19-BCEB-CEC55E89F51A}">
      <dgm:prSet/>
      <dgm:spPr/>
      <dgm:t>
        <a:bodyPr/>
        <a:lstStyle/>
        <a:p>
          <a:endParaRPr lang="en-US"/>
        </a:p>
      </dgm:t>
    </dgm:pt>
    <dgm:pt modelId="{A9E76200-8C7E-4C43-9194-8C06AA8ADB3C}" type="sibTrans" cxnId="{B89F473A-F6C8-4A19-BCEB-CEC55E89F51A}">
      <dgm:prSet/>
      <dgm:spPr/>
      <dgm:t>
        <a:bodyPr/>
        <a:lstStyle/>
        <a:p>
          <a:endParaRPr lang="en-US"/>
        </a:p>
      </dgm:t>
    </dgm:pt>
    <dgm:pt modelId="{10A6A3CF-AD08-4E35-86E3-6356FB3419D2}">
      <dgm:prSet/>
      <dgm:spPr/>
      <dgm:t>
        <a:bodyPr/>
        <a:lstStyle/>
        <a:p>
          <a:pPr>
            <a:defRPr b="1"/>
          </a:pPr>
          <a:r>
            <a:rPr lang="en-CA" dirty="0"/>
            <a:t>Our Focussed Users</a:t>
          </a:r>
          <a:endParaRPr lang="en-US" dirty="0"/>
        </a:p>
      </dgm:t>
    </dgm:pt>
    <dgm:pt modelId="{0E6B157E-BC35-4819-B56F-D05A477F9D82}" type="parTrans" cxnId="{38637281-2D83-4BA3-A5E7-259E2735BFF3}">
      <dgm:prSet/>
      <dgm:spPr/>
      <dgm:t>
        <a:bodyPr/>
        <a:lstStyle/>
        <a:p>
          <a:endParaRPr lang="en-US"/>
        </a:p>
      </dgm:t>
    </dgm:pt>
    <dgm:pt modelId="{FC0EE00B-C3D6-4A81-88BB-9D43155ADACE}" type="sibTrans" cxnId="{38637281-2D83-4BA3-A5E7-259E2735BFF3}">
      <dgm:prSet/>
      <dgm:spPr/>
      <dgm:t>
        <a:bodyPr/>
        <a:lstStyle/>
        <a:p>
          <a:endParaRPr lang="en-US"/>
        </a:p>
      </dgm:t>
    </dgm:pt>
    <dgm:pt modelId="{26B41DB8-B146-4ABC-8CE2-ADFF9AB3C627}">
      <dgm:prSet/>
      <dgm:spPr/>
      <dgm:t>
        <a:bodyPr/>
        <a:lstStyle/>
        <a:p>
          <a:r>
            <a:rPr lang="en-CA"/>
            <a:t>RCE Saskatchewan Working Group/Flagships</a:t>
          </a:r>
          <a:endParaRPr lang="en-US"/>
        </a:p>
      </dgm:t>
    </dgm:pt>
    <dgm:pt modelId="{491BBC40-24F7-4902-8DFA-66961656CB5C}" type="parTrans" cxnId="{41C0D38D-D838-467D-BCBE-35842EE001B9}">
      <dgm:prSet/>
      <dgm:spPr/>
      <dgm:t>
        <a:bodyPr/>
        <a:lstStyle/>
        <a:p>
          <a:endParaRPr lang="en-US"/>
        </a:p>
      </dgm:t>
    </dgm:pt>
    <dgm:pt modelId="{213AB3D7-F357-4CD0-B99B-16E6C3814468}" type="sibTrans" cxnId="{41C0D38D-D838-467D-BCBE-35842EE001B9}">
      <dgm:prSet/>
      <dgm:spPr/>
      <dgm:t>
        <a:bodyPr/>
        <a:lstStyle/>
        <a:p>
          <a:endParaRPr lang="en-US"/>
        </a:p>
      </dgm:t>
    </dgm:pt>
    <dgm:pt modelId="{8F379A94-C5AB-4B92-AAFF-E0EB1D5E5D0F}">
      <dgm:prSet/>
      <dgm:spPr/>
      <dgm:t>
        <a:bodyPr/>
        <a:lstStyle/>
        <a:p>
          <a:r>
            <a:rPr lang="en-CA"/>
            <a:t>Education and Research Community</a:t>
          </a:r>
          <a:endParaRPr lang="en-US"/>
        </a:p>
      </dgm:t>
    </dgm:pt>
    <dgm:pt modelId="{42C8B7B3-B303-4621-8641-05DCB4F1639A}" type="parTrans" cxnId="{A37ACA63-2938-4E67-969E-D04E261FFEC8}">
      <dgm:prSet/>
      <dgm:spPr/>
      <dgm:t>
        <a:bodyPr/>
        <a:lstStyle/>
        <a:p>
          <a:endParaRPr lang="en-US"/>
        </a:p>
      </dgm:t>
    </dgm:pt>
    <dgm:pt modelId="{EB44FA99-4294-4A6F-B213-0DED3F86FC9C}" type="sibTrans" cxnId="{A37ACA63-2938-4E67-969E-D04E261FFEC8}">
      <dgm:prSet/>
      <dgm:spPr/>
      <dgm:t>
        <a:bodyPr/>
        <a:lstStyle/>
        <a:p>
          <a:endParaRPr lang="en-US"/>
        </a:p>
      </dgm:t>
    </dgm:pt>
    <dgm:pt modelId="{D8B72FA0-F718-4041-A4EA-1C9119EDF7AB}" type="pres">
      <dgm:prSet presAssocID="{5C7E3FB7-B096-4451-B975-89694155A38D}" presName="root" presStyleCnt="0">
        <dgm:presLayoutVars>
          <dgm:dir/>
          <dgm:resizeHandles val="exact"/>
        </dgm:presLayoutVars>
      </dgm:prSet>
      <dgm:spPr/>
    </dgm:pt>
    <dgm:pt modelId="{0D735E7E-75C3-475D-B481-E5E19EC558B1}" type="pres">
      <dgm:prSet presAssocID="{1616EA77-30C9-4CC0-AA2C-EF4D9A2B6BCC}" presName="compNode" presStyleCnt="0"/>
      <dgm:spPr/>
    </dgm:pt>
    <dgm:pt modelId="{42FFA522-5909-4EB9-AEB3-7469E58800F7}" type="pres">
      <dgm:prSet presAssocID="{1616EA77-30C9-4CC0-AA2C-EF4D9A2B6B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ED1931A-3DF7-4290-8C02-A867956E79AA}" type="pres">
      <dgm:prSet presAssocID="{1616EA77-30C9-4CC0-AA2C-EF4D9A2B6BCC}" presName="iconSpace" presStyleCnt="0"/>
      <dgm:spPr/>
    </dgm:pt>
    <dgm:pt modelId="{ED4C7548-1B51-4155-B117-C07CB43FA8BE}" type="pres">
      <dgm:prSet presAssocID="{1616EA77-30C9-4CC0-AA2C-EF4D9A2B6BCC}" presName="parTx" presStyleLbl="revTx" presStyleIdx="0" presStyleCnt="4">
        <dgm:presLayoutVars>
          <dgm:chMax val="0"/>
          <dgm:chPref val="0"/>
        </dgm:presLayoutVars>
      </dgm:prSet>
      <dgm:spPr/>
    </dgm:pt>
    <dgm:pt modelId="{3C74F51C-C950-46BA-8C01-E5848B095686}" type="pres">
      <dgm:prSet presAssocID="{1616EA77-30C9-4CC0-AA2C-EF4D9A2B6BCC}" presName="txSpace" presStyleCnt="0"/>
      <dgm:spPr/>
    </dgm:pt>
    <dgm:pt modelId="{6113AB1D-F021-4E79-B9F6-9CCC515DF896}" type="pres">
      <dgm:prSet presAssocID="{1616EA77-30C9-4CC0-AA2C-EF4D9A2B6BCC}" presName="desTx" presStyleLbl="revTx" presStyleIdx="1" presStyleCnt="4">
        <dgm:presLayoutVars/>
      </dgm:prSet>
      <dgm:spPr/>
    </dgm:pt>
    <dgm:pt modelId="{9A72779D-105A-437D-95FF-C6CEB303DAFE}" type="pres">
      <dgm:prSet presAssocID="{E043710C-7BED-44EA-87F0-1F4CD1D01EBD}" presName="sibTrans" presStyleCnt="0"/>
      <dgm:spPr/>
    </dgm:pt>
    <dgm:pt modelId="{B38103A8-7893-4DB7-9369-6541FC483242}" type="pres">
      <dgm:prSet presAssocID="{10A6A3CF-AD08-4E35-86E3-6356FB3419D2}" presName="compNode" presStyleCnt="0"/>
      <dgm:spPr/>
    </dgm:pt>
    <dgm:pt modelId="{9E7392CE-DB0D-48B0-98D0-6F2A7DB48994}" type="pres">
      <dgm:prSet presAssocID="{10A6A3CF-AD08-4E35-86E3-6356FB3419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E4D65A4-7D1D-4E36-AC31-C57B4459A42F}" type="pres">
      <dgm:prSet presAssocID="{10A6A3CF-AD08-4E35-86E3-6356FB3419D2}" presName="iconSpace" presStyleCnt="0"/>
      <dgm:spPr/>
    </dgm:pt>
    <dgm:pt modelId="{D66C9E5D-A920-412D-9D78-375FEE5701C4}" type="pres">
      <dgm:prSet presAssocID="{10A6A3CF-AD08-4E35-86E3-6356FB3419D2}" presName="parTx" presStyleLbl="revTx" presStyleIdx="2" presStyleCnt="4">
        <dgm:presLayoutVars>
          <dgm:chMax val="0"/>
          <dgm:chPref val="0"/>
        </dgm:presLayoutVars>
      </dgm:prSet>
      <dgm:spPr/>
    </dgm:pt>
    <dgm:pt modelId="{A0D7415D-912B-4F7C-9032-4DE0993B922D}" type="pres">
      <dgm:prSet presAssocID="{10A6A3CF-AD08-4E35-86E3-6356FB3419D2}" presName="txSpace" presStyleCnt="0"/>
      <dgm:spPr/>
    </dgm:pt>
    <dgm:pt modelId="{621C46F8-340C-4B43-8085-CE94FDBC59ED}" type="pres">
      <dgm:prSet presAssocID="{10A6A3CF-AD08-4E35-86E3-6356FB3419D2}" presName="desTx" presStyleLbl="revTx" presStyleIdx="3" presStyleCnt="4">
        <dgm:presLayoutVars/>
      </dgm:prSet>
      <dgm:spPr/>
    </dgm:pt>
  </dgm:ptLst>
  <dgm:cxnLst>
    <dgm:cxn modelId="{53C5141A-2C7B-441C-BA86-A1C5E45AC116}" type="presOf" srcId="{7294117C-3AF8-4B4F-828B-093D1EBB8D78}" destId="{6113AB1D-F021-4E79-B9F6-9CCC515DF896}" srcOrd="0" destOrd="6" presId="urn:microsoft.com/office/officeart/2018/2/layout/IconLabelDescriptionList"/>
    <dgm:cxn modelId="{8FB4431F-7A7C-4C18-8196-771F29515C44}" srcId="{1616EA77-30C9-4CC0-AA2C-EF4D9A2B6BCC}" destId="{644D629A-8F37-497A-BDD6-63D89B99CCBF}" srcOrd="3" destOrd="0" parTransId="{0A0F5738-E40D-4547-B48B-295EDD474CA9}" sibTransId="{6B6589CF-A799-46E5-84D1-380121BAD5DA}"/>
    <dgm:cxn modelId="{1857B120-0E54-4CE0-9EA4-F577D812EC87}" type="presOf" srcId="{816A671A-3D44-412C-8E95-CEB63CB77F2A}" destId="{6113AB1D-F021-4E79-B9F6-9CCC515DF896}" srcOrd="0" destOrd="4" presId="urn:microsoft.com/office/officeart/2018/2/layout/IconLabelDescriptionList"/>
    <dgm:cxn modelId="{93B1BD2A-43E3-476D-BEE5-45259653D6ED}" type="presOf" srcId="{26B41DB8-B146-4ABC-8CE2-ADFF9AB3C627}" destId="{621C46F8-340C-4B43-8085-CE94FDBC59ED}" srcOrd="0" destOrd="0" presId="urn:microsoft.com/office/officeart/2018/2/layout/IconLabelDescriptionList"/>
    <dgm:cxn modelId="{2D66652B-D5E1-4087-B713-59D76F7AE8B0}" type="presOf" srcId="{80735B74-C24F-4F9C-92E8-67CA3811B8D4}" destId="{6113AB1D-F021-4E79-B9F6-9CCC515DF896}" srcOrd="0" destOrd="1" presId="urn:microsoft.com/office/officeart/2018/2/layout/IconLabelDescriptionList"/>
    <dgm:cxn modelId="{E3F20A36-F845-4ABD-A253-75092013E0E1}" type="presOf" srcId="{150E878B-DCBB-4B95-B378-9BAA57BAB16C}" destId="{6113AB1D-F021-4E79-B9F6-9CCC515DF896}" srcOrd="0" destOrd="0" presId="urn:microsoft.com/office/officeart/2018/2/layout/IconLabelDescriptionList"/>
    <dgm:cxn modelId="{B89F473A-F6C8-4A19-BCEB-CEC55E89F51A}" srcId="{1616EA77-30C9-4CC0-AA2C-EF4D9A2B6BCC}" destId="{7294117C-3AF8-4B4F-828B-093D1EBB8D78}" srcOrd="6" destOrd="0" parTransId="{EE88D764-D836-4B8D-A305-BCC9E9629F42}" sibTransId="{A9E76200-8C7E-4C43-9194-8C06AA8ADB3C}"/>
    <dgm:cxn modelId="{AAD61960-1941-4DEE-A4F0-405D8C521958}" srcId="{1616EA77-30C9-4CC0-AA2C-EF4D9A2B6BCC}" destId="{5893A951-FE46-4859-88FC-A4AF6DF30586}" srcOrd="2" destOrd="0" parTransId="{0296BC23-EFDE-467D-BF05-F7E60E7F700F}" sibTransId="{99CF2FFD-739D-403C-9BDE-C8789AC5AEBE}"/>
    <dgm:cxn modelId="{A37ACA63-2938-4E67-969E-D04E261FFEC8}" srcId="{10A6A3CF-AD08-4E35-86E3-6356FB3419D2}" destId="{8F379A94-C5AB-4B92-AAFF-E0EB1D5E5D0F}" srcOrd="1" destOrd="0" parTransId="{42C8B7B3-B303-4621-8641-05DCB4F1639A}" sibTransId="{EB44FA99-4294-4A6F-B213-0DED3F86FC9C}"/>
    <dgm:cxn modelId="{5478744C-8B89-4919-95E9-1C7817DFB929}" srcId="{1616EA77-30C9-4CC0-AA2C-EF4D9A2B6BCC}" destId="{80735B74-C24F-4F9C-92E8-67CA3811B8D4}" srcOrd="1" destOrd="0" parTransId="{F70FE8B5-5A01-48CA-AD0A-4F3A09A260EB}" sibTransId="{7701C691-4ECC-409E-8CBA-6FB3D0631803}"/>
    <dgm:cxn modelId="{6541FC54-844A-41BB-BAD6-84B8C5377357}" type="presOf" srcId="{5893A951-FE46-4859-88FC-A4AF6DF30586}" destId="{6113AB1D-F021-4E79-B9F6-9CCC515DF896}" srcOrd="0" destOrd="2" presId="urn:microsoft.com/office/officeart/2018/2/layout/IconLabelDescriptionList"/>
    <dgm:cxn modelId="{241D4B75-A45A-438B-B682-056A079429CA}" srcId="{1616EA77-30C9-4CC0-AA2C-EF4D9A2B6BCC}" destId="{C6C73BF4-19A0-4038-ACC4-C513A9DDFC82}" srcOrd="5" destOrd="0" parTransId="{DAA97587-597D-462A-92AA-1F34D598D716}" sibTransId="{684086DE-6E52-4939-9492-E996715E33B0}"/>
    <dgm:cxn modelId="{75A2A359-7BE1-4AC9-8242-5C9B7439D69F}" type="presOf" srcId="{5C7E3FB7-B096-4451-B975-89694155A38D}" destId="{D8B72FA0-F718-4041-A4EA-1C9119EDF7AB}" srcOrd="0" destOrd="0" presId="urn:microsoft.com/office/officeart/2018/2/layout/IconLabelDescriptionList"/>
    <dgm:cxn modelId="{38637281-2D83-4BA3-A5E7-259E2735BFF3}" srcId="{5C7E3FB7-B096-4451-B975-89694155A38D}" destId="{10A6A3CF-AD08-4E35-86E3-6356FB3419D2}" srcOrd="1" destOrd="0" parTransId="{0E6B157E-BC35-4819-B56F-D05A477F9D82}" sibTransId="{FC0EE00B-C3D6-4A81-88BB-9D43155ADACE}"/>
    <dgm:cxn modelId="{09107681-DFED-4326-BC7A-956296651B03}" srcId="{5C7E3FB7-B096-4451-B975-89694155A38D}" destId="{1616EA77-30C9-4CC0-AA2C-EF4D9A2B6BCC}" srcOrd="0" destOrd="0" parTransId="{C289C35E-A3E6-41CE-A3BC-9041B7E55BD3}" sibTransId="{E043710C-7BED-44EA-87F0-1F4CD1D01EBD}"/>
    <dgm:cxn modelId="{D852D183-5CD4-4982-813F-0A233FF2CE84}" type="presOf" srcId="{8F379A94-C5AB-4B92-AAFF-E0EB1D5E5D0F}" destId="{621C46F8-340C-4B43-8085-CE94FDBC59ED}" srcOrd="0" destOrd="1" presId="urn:microsoft.com/office/officeart/2018/2/layout/IconLabelDescriptionList"/>
    <dgm:cxn modelId="{B0056487-7459-4D7B-965F-B9B96547D277}" type="presOf" srcId="{1616EA77-30C9-4CC0-AA2C-EF4D9A2B6BCC}" destId="{ED4C7548-1B51-4155-B117-C07CB43FA8BE}" srcOrd="0" destOrd="0" presId="urn:microsoft.com/office/officeart/2018/2/layout/IconLabelDescriptionList"/>
    <dgm:cxn modelId="{41C0D38D-D838-467D-BCBE-35842EE001B9}" srcId="{10A6A3CF-AD08-4E35-86E3-6356FB3419D2}" destId="{26B41DB8-B146-4ABC-8CE2-ADFF9AB3C627}" srcOrd="0" destOrd="0" parTransId="{491BBC40-24F7-4902-8DFA-66961656CB5C}" sibTransId="{213AB3D7-F357-4CD0-B99B-16E6C3814468}"/>
    <dgm:cxn modelId="{EE9E8C90-2BD8-44DF-8D46-742F4A00CD6A}" srcId="{1616EA77-30C9-4CC0-AA2C-EF4D9A2B6BCC}" destId="{816A671A-3D44-412C-8E95-CEB63CB77F2A}" srcOrd="4" destOrd="0" parTransId="{7B028515-1DD3-4F26-ACAD-A1E258FBF2AF}" sibTransId="{5717C8D5-8743-4E9C-9A62-FCE677F09BD4}"/>
    <dgm:cxn modelId="{6AC8AC96-0B99-44A7-AA4F-849CBFBCB619}" srcId="{1616EA77-30C9-4CC0-AA2C-EF4D9A2B6BCC}" destId="{150E878B-DCBB-4B95-B378-9BAA57BAB16C}" srcOrd="0" destOrd="0" parTransId="{F6143932-A2D1-4E1A-ABD3-6E4683D066FB}" sibTransId="{BD1DDB71-E8D7-417F-BEEB-8E4888CAB55D}"/>
    <dgm:cxn modelId="{94BC6B98-341B-49F5-B7CE-C513418B9D2B}" type="presOf" srcId="{C6C73BF4-19A0-4038-ACC4-C513A9DDFC82}" destId="{6113AB1D-F021-4E79-B9F6-9CCC515DF896}" srcOrd="0" destOrd="5" presId="urn:microsoft.com/office/officeart/2018/2/layout/IconLabelDescriptionList"/>
    <dgm:cxn modelId="{275A8CA3-FBEA-4CC1-8D61-B6FABF3BEE5B}" type="presOf" srcId="{10A6A3CF-AD08-4E35-86E3-6356FB3419D2}" destId="{D66C9E5D-A920-412D-9D78-375FEE5701C4}" srcOrd="0" destOrd="0" presId="urn:microsoft.com/office/officeart/2018/2/layout/IconLabelDescriptionList"/>
    <dgm:cxn modelId="{54B95EFC-97F1-4EB1-BA31-B051B70537F1}" type="presOf" srcId="{644D629A-8F37-497A-BDD6-63D89B99CCBF}" destId="{6113AB1D-F021-4E79-B9F6-9CCC515DF896}" srcOrd="0" destOrd="3" presId="urn:microsoft.com/office/officeart/2018/2/layout/IconLabelDescriptionList"/>
    <dgm:cxn modelId="{343539FF-3DB8-49BD-87D8-BF32D06EA021}" type="presParOf" srcId="{D8B72FA0-F718-4041-A4EA-1C9119EDF7AB}" destId="{0D735E7E-75C3-475D-B481-E5E19EC558B1}" srcOrd="0" destOrd="0" presId="urn:microsoft.com/office/officeart/2018/2/layout/IconLabelDescriptionList"/>
    <dgm:cxn modelId="{97ACE056-AE62-4567-BECD-D21547CBD1C6}" type="presParOf" srcId="{0D735E7E-75C3-475D-B481-E5E19EC558B1}" destId="{42FFA522-5909-4EB9-AEB3-7469E58800F7}" srcOrd="0" destOrd="0" presId="urn:microsoft.com/office/officeart/2018/2/layout/IconLabelDescriptionList"/>
    <dgm:cxn modelId="{2EAF945A-EC17-4B30-892A-10B33F4C611E}" type="presParOf" srcId="{0D735E7E-75C3-475D-B481-E5E19EC558B1}" destId="{2ED1931A-3DF7-4290-8C02-A867956E79AA}" srcOrd="1" destOrd="0" presId="urn:microsoft.com/office/officeart/2018/2/layout/IconLabelDescriptionList"/>
    <dgm:cxn modelId="{3913D6D0-7AB1-43C6-A49E-17EA659FCDDB}" type="presParOf" srcId="{0D735E7E-75C3-475D-B481-E5E19EC558B1}" destId="{ED4C7548-1B51-4155-B117-C07CB43FA8BE}" srcOrd="2" destOrd="0" presId="urn:microsoft.com/office/officeart/2018/2/layout/IconLabelDescriptionList"/>
    <dgm:cxn modelId="{379D08B6-5ABA-413A-9FF4-9E828B6EA3AA}" type="presParOf" srcId="{0D735E7E-75C3-475D-B481-E5E19EC558B1}" destId="{3C74F51C-C950-46BA-8C01-E5848B095686}" srcOrd="3" destOrd="0" presId="urn:microsoft.com/office/officeart/2018/2/layout/IconLabelDescriptionList"/>
    <dgm:cxn modelId="{64F26698-9CD8-4508-BC23-A7A17863D405}" type="presParOf" srcId="{0D735E7E-75C3-475D-B481-E5E19EC558B1}" destId="{6113AB1D-F021-4E79-B9F6-9CCC515DF896}" srcOrd="4" destOrd="0" presId="urn:microsoft.com/office/officeart/2018/2/layout/IconLabelDescriptionList"/>
    <dgm:cxn modelId="{A84B9738-7B2A-4903-BCDF-DC277F871550}" type="presParOf" srcId="{D8B72FA0-F718-4041-A4EA-1C9119EDF7AB}" destId="{9A72779D-105A-437D-95FF-C6CEB303DAFE}" srcOrd="1" destOrd="0" presId="urn:microsoft.com/office/officeart/2018/2/layout/IconLabelDescriptionList"/>
    <dgm:cxn modelId="{6F338FE8-ABDE-4A72-B917-38849C541B90}" type="presParOf" srcId="{D8B72FA0-F718-4041-A4EA-1C9119EDF7AB}" destId="{B38103A8-7893-4DB7-9369-6541FC483242}" srcOrd="2" destOrd="0" presId="urn:microsoft.com/office/officeart/2018/2/layout/IconLabelDescriptionList"/>
    <dgm:cxn modelId="{99A96E6A-3435-4404-89AF-8A31F97AA2E9}" type="presParOf" srcId="{B38103A8-7893-4DB7-9369-6541FC483242}" destId="{9E7392CE-DB0D-48B0-98D0-6F2A7DB48994}" srcOrd="0" destOrd="0" presId="urn:microsoft.com/office/officeart/2018/2/layout/IconLabelDescriptionList"/>
    <dgm:cxn modelId="{A87ED76B-85F7-4399-81A5-9060CA6FCAA5}" type="presParOf" srcId="{B38103A8-7893-4DB7-9369-6541FC483242}" destId="{8E4D65A4-7D1D-4E36-AC31-C57B4459A42F}" srcOrd="1" destOrd="0" presId="urn:microsoft.com/office/officeart/2018/2/layout/IconLabelDescriptionList"/>
    <dgm:cxn modelId="{F564CA6C-0B9F-4FB2-8E5C-A9A4F5200CAF}" type="presParOf" srcId="{B38103A8-7893-4DB7-9369-6541FC483242}" destId="{D66C9E5D-A920-412D-9D78-375FEE5701C4}" srcOrd="2" destOrd="0" presId="urn:microsoft.com/office/officeart/2018/2/layout/IconLabelDescriptionList"/>
    <dgm:cxn modelId="{9F910806-7EEE-4B0E-A93D-BF55A5EC6590}" type="presParOf" srcId="{B38103A8-7893-4DB7-9369-6541FC483242}" destId="{A0D7415D-912B-4F7C-9032-4DE0993B922D}" srcOrd="3" destOrd="0" presId="urn:microsoft.com/office/officeart/2018/2/layout/IconLabelDescriptionList"/>
    <dgm:cxn modelId="{B23555A2-22A5-4CBE-9317-85BDD2E60AC3}" type="presParOf" srcId="{B38103A8-7893-4DB7-9369-6541FC483242}" destId="{621C46F8-340C-4B43-8085-CE94FDBC59E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C746AE-E885-4B6D-BC97-AE19BEE53A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0286D3-B411-4964-B4E5-057D74F8FBAA}">
      <dgm:prSet/>
      <dgm:spPr/>
      <dgm:t>
        <a:bodyPr/>
        <a:lstStyle/>
        <a:p>
          <a:r>
            <a:rPr lang="en-US"/>
            <a:t>Gulf of execution and gulf of evaluation.</a:t>
          </a:r>
        </a:p>
      </dgm:t>
    </dgm:pt>
    <dgm:pt modelId="{F65107C6-8A82-4476-991A-A05BC21E9EC1}" type="parTrans" cxnId="{D7ECF039-2D4B-4B1B-A9D8-0F2F4A873166}">
      <dgm:prSet/>
      <dgm:spPr/>
      <dgm:t>
        <a:bodyPr/>
        <a:lstStyle/>
        <a:p>
          <a:endParaRPr lang="en-US"/>
        </a:p>
      </dgm:t>
    </dgm:pt>
    <dgm:pt modelId="{EBBB996C-8943-45FE-A18C-59EC2BC08929}" type="sibTrans" cxnId="{D7ECF039-2D4B-4B1B-A9D8-0F2F4A873166}">
      <dgm:prSet/>
      <dgm:spPr/>
      <dgm:t>
        <a:bodyPr/>
        <a:lstStyle/>
        <a:p>
          <a:endParaRPr lang="en-US"/>
        </a:p>
      </dgm:t>
    </dgm:pt>
    <dgm:pt modelId="{F207BC63-58A1-4005-8C92-1358F9395414}">
      <dgm:prSet/>
      <dgm:spPr/>
      <dgm:t>
        <a:bodyPr/>
        <a:lstStyle/>
        <a:p>
          <a:r>
            <a:rPr lang="en-US"/>
            <a:t>Seven stages of action cycle.</a:t>
          </a:r>
        </a:p>
      </dgm:t>
    </dgm:pt>
    <dgm:pt modelId="{19B58AA3-47FC-490F-B4EB-45373F29C980}" type="parTrans" cxnId="{D72BE00F-3DBB-4A16-8025-BD5B60651045}">
      <dgm:prSet/>
      <dgm:spPr/>
      <dgm:t>
        <a:bodyPr/>
        <a:lstStyle/>
        <a:p>
          <a:endParaRPr lang="en-US"/>
        </a:p>
      </dgm:t>
    </dgm:pt>
    <dgm:pt modelId="{1973B8D6-D099-4ED8-B384-66A6E61E7E31}" type="sibTrans" cxnId="{D72BE00F-3DBB-4A16-8025-BD5B60651045}">
      <dgm:prSet/>
      <dgm:spPr/>
      <dgm:t>
        <a:bodyPr/>
        <a:lstStyle/>
        <a:p>
          <a:endParaRPr lang="en-US"/>
        </a:p>
      </dgm:t>
    </dgm:pt>
    <dgm:pt modelId="{8416D70B-1A32-4050-B4FD-160C3BA56E12}">
      <dgm:prSet/>
      <dgm:spPr/>
      <dgm:t>
        <a:bodyPr/>
        <a:lstStyle/>
        <a:p>
          <a:r>
            <a:rPr lang="en-US"/>
            <a:t>Discoverability</a:t>
          </a:r>
          <a:r>
            <a:rPr lang="en-IN"/>
            <a:t> &amp; understandability.</a:t>
          </a:r>
          <a:endParaRPr lang="en-US"/>
        </a:p>
      </dgm:t>
    </dgm:pt>
    <dgm:pt modelId="{BBC987A4-FC43-490C-B7DF-FE8B0626600C}" type="parTrans" cxnId="{86EABB83-62BF-4421-B396-E47C90980866}">
      <dgm:prSet/>
      <dgm:spPr/>
      <dgm:t>
        <a:bodyPr/>
        <a:lstStyle/>
        <a:p>
          <a:endParaRPr lang="en-US"/>
        </a:p>
      </dgm:t>
    </dgm:pt>
    <dgm:pt modelId="{3A46FFB0-3449-46A5-B7BC-A7AAC36CFD67}" type="sibTrans" cxnId="{86EABB83-62BF-4421-B396-E47C90980866}">
      <dgm:prSet/>
      <dgm:spPr/>
      <dgm:t>
        <a:bodyPr/>
        <a:lstStyle/>
        <a:p>
          <a:endParaRPr lang="en-US"/>
        </a:p>
      </dgm:t>
    </dgm:pt>
    <dgm:pt modelId="{C6F2F2E9-6873-4FBE-9D2B-73A1BA220DCA}">
      <dgm:prSet/>
      <dgm:spPr/>
      <dgm:t>
        <a:bodyPr/>
        <a:lstStyle/>
        <a:p>
          <a:r>
            <a:rPr lang="en-IN"/>
            <a:t>Design advice</a:t>
          </a:r>
          <a:endParaRPr lang="en-US"/>
        </a:p>
      </dgm:t>
    </dgm:pt>
    <dgm:pt modelId="{D127B52D-C6B7-4065-B7AB-F82C1C2EBEC6}" type="parTrans" cxnId="{39BEB182-3AD7-438B-8BE6-29CBEB91AD23}">
      <dgm:prSet/>
      <dgm:spPr/>
      <dgm:t>
        <a:bodyPr/>
        <a:lstStyle/>
        <a:p>
          <a:endParaRPr lang="en-US"/>
        </a:p>
      </dgm:t>
    </dgm:pt>
    <dgm:pt modelId="{E466C541-C187-411D-8FA0-85B2AE87B3E0}" type="sibTrans" cxnId="{39BEB182-3AD7-438B-8BE6-29CBEB91AD23}">
      <dgm:prSet/>
      <dgm:spPr/>
      <dgm:t>
        <a:bodyPr/>
        <a:lstStyle/>
        <a:p>
          <a:endParaRPr lang="en-US"/>
        </a:p>
      </dgm:t>
    </dgm:pt>
    <dgm:pt modelId="{AC229A5E-3BEC-4A92-BC07-438B1EFA4332}" type="pres">
      <dgm:prSet presAssocID="{C5C746AE-E885-4B6D-BC97-AE19BEE53A69}" presName="root" presStyleCnt="0">
        <dgm:presLayoutVars>
          <dgm:dir/>
          <dgm:resizeHandles val="exact"/>
        </dgm:presLayoutVars>
      </dgm:prSet>
      <dgm:spPr/>
    </dgm:pt>
    <dgm:pt modelId="{B82BD734-44F7-4060-BB3E-FEF9BA31E208}" type="pres">
      <dgm:prSet presAssocID="{AB0286D3-B411-4964-B4E5-057D74F8FBAA}" presName="compNode" presStyleCnt="0"/>
      <dgm:spPr/>
    </dgm:pt>
    <dgm:pt modelId="{A69B8435-AFED-4239-BE53-16289668CAAF}" type="pres">
      <dgm:prSet presAssocID="{AB0286D3-B411-4964-B4E5-057D74F8FBAA}" presName="bgRect" presStyleLbl="bgShp" presStyleIdx="0" presStyleCnt="4"/>
      <dgm:spPr/>
    </dgm:pt>
    <dgm:pt modelId="{CD9FDDC0-E344-4A49-94C6-564330EA9A55}" type="pres">
      <dgm:prSet presAssocID="{AB0286D3-B411-4964-B4E5-057D74F8FB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5BC19FB3-8510-4C76-AA85-54203E92F8CD}" type="pres">
      <dgm:prSet presAssocID="{AB0286D3-B411-4964-B4E5-057D74F8FBAA}" presName="spaceRect" presStyleCnt="0"/>
      <dgm:spPr/>
    </dgm:pt>
    <dgm:pt modelId="{2D7766B2-8267-4736-865C-CC1C83F18C3C}" type="pres">
      <dgm:prSet presAssocID="{AB0286D3-B411-4964-B4E5-057D74F8FBAA}" presName="parTx" presStyleLbl="revTx" presStyleIdx="0" presStyleCnt="4">
        <dgm:presLayoutVars>
          <dgm:chMax val="0"/>
          <dgm:chPref val="0"/>
        </dgm:presLayoutVars>
      </dgm:prSet>
      <dgm:spPr/>
    </dgm:pt>
    <dgm:pt modelId="{E337F643-C87B-444E-AF55-375425CFD032}" type="pres">
      <dgm:prSet presAssocID="{EBBB996C-8943-45FE-A18C-59EC2BC08929}" presName="sibTrans" presStyleCnt="0"/>
      <dgm:spPr/>
    </dgm:pt>
    <dgm:pt modelId="{BF25B4A5-37B9-4414-9D35-E71DDE569019}" type="pres">
      <dgm:prSet presAssocID="{F207BC63-58A1-4005-8C92-1358F9395414}" presName="compNode" presStyleCnt="0"/>
      <dgm:spPr/>
    </dgm:pt>
    <dgm:pt modelId="{25EEDC2E-A588-4FD4-963D-EB7BC132492B}" type="pres">
      <dgm:prSet presAssocID="{F207BC63-58A1-4005-8C92-1358F9395414}" presName="bgRect" presStyleLbl="bgShp" presStyleIdx="1" presStyleCnt="4"/>
      <dgm:spPr/>
    </dgm:pt>
    <dgm:pt modelId="{76515045-89B1-420D-8B03-B238AA945E50}" type="pres">
      <dgm:prSet presAssocID="{F207BC63-58A1-4005-8C92-1358F93954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3BAB56C-1C19-42C3-B760-6812FB89BBCE}" type="pres">
      <dgm:prSet presAssocID="{F207BC63-58A1-4005-8C92-1358F9395414}" presName="spaceRect" presStyleCnt="0"/>
      <dgm:spPr/>
    </dgm:pt>
    <dgm:pt modelId="{9E9A084E-51FA-4867-8E50-000250DA68F2}" type="pres">
      <dgm:prSet presAssocID="{F207BC63-58A1-4005-8C92-1358F9395414}" presName="parTx" presStyleLbl="revTx" presStyleIdx="1" presStyleCnt="4">
        <dgm:presLayoutVars>
          <dgm:chMax val="0"/>
          <dgm:chPref val="0"/>
        </dgm:presLayoutVars>
      </dgm:prSet>
      <dgm:spPr/>
    </dgm:pt>
    <dgm:pt modelId="{B77EB289-D242-44EE-B799-DE1BFF90FE66}" type="pres">
      <dgm:prSet presAssocID="{1973B8D6-D099-4ED8-B384-66A6E61E7E31}" presName="sibTrans" presStyleCnt="0"/>
      <dgm:spPr/>
    </dgm:pt>
    <dgm:pt modelId="{9425FCBF-A939-4AA0-AB4F-8A6E8661B687}" type="pres">
      <dgm:prSet presAssocID="{8416D70B-1A32-4050-B4FD-160C3BA56E12}" presName="compNode" presStyleCnt="0"/>
      <dgm:spPr/>
    </dgm:pt>
    <dgm:pt modelId="{A6D16F2B-6DB8-4FDA-86DA-CAC89B30358C}" type="pres">
      <dgm:prSet presAssocID="{8416D70B-1A32-4050-B4FD-160C3BA56E12}" presName="bgRect" presStyleLbl="bgShp" presStyleIdx="2" presStyleCnt="4"/>
      <dgm:spPr/>
    </dgm:pt>
    <dgm:pt modelId="{70A73B62-04CB-45B1-9168-0C071EA5AFDF}" type="pres">
      <dgm:prSet presAssocID="{8416D70B-1A32-4050-B4FD-160C3BA56E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663E85E-6B00-433D-8422-A930CB22C30F}" type="pres">
      <dgm:prSet presAssocID="{8416D70B-1A32-4050-B4FD-160C3BA56E12}" presName="spaceRect" presStyleCnt="0"/>
      <dgm:spPr/>
    </dgm:pt>
    <dgm:pt modelId="{B332E27B-3A6B-45D2-81BB-7A023B4ACB58}" type="pres">
      <dgm:prSet presAssocID="{8416D70B-1A32-4050-B4FD-160C3BA56E12}" presName="parTx" presStyleLbl="revTx" presStyleIdx="2" presStyleCnt="4">
        <dgm:presLayoutVars>
          <dgm:chMax val="0"/>
          <dgm:chPref val="0"/>
        </dgm:presLayoutVars>
      </dgm:prSet>
      <dgm:spPr/>
    </dgm:pt>
    <dgm:pt modelId="{5A9B0729-AAF1-4B4C-A9A7-DF20A217BC9C}" type="pres">
      <dgm:prSet presAssocID="{3A46FFB0-3449-46A5-B7BC-A7AAC36CFD67}" presName="sibTrans" presStyleCnt="0"/>
      <dgm:spPr/>
    </dgm:pt>
    <dgm:pt modelId="{46577F36-744A-4F45-80D0-BD3219D12633}" type="pres">
      <dgm:prSet presAssocID="{C6F2F2E9-6873-4FBE-9D2B-73A1BA220DCA}" presName="compNode" presStyleCnt="0"/>
      <dgm:spPr/>
    </dgm:pt>
    <dgm:pt modelId="{CCCC93A0-B5BC-4394-8814-309E90AAD82B}" type="pres">
      <dgm:prSet presAssocID="{C6F2F2E9-6873-4FBE-9D2B-73A1BA220DCA}" presName="bgRect" presStyleLbl="bgShp" presStyleIdx="3" presStyleCnt="4"/>
      <dgm:spPr/>
    </dgm:pt>
    <dgm:pt modelId="{76654573-A236-4628-AC6D-1F2DE50B7437}" type="pres">
      <dgm:prSet presAssocID="{C6F2F2E9-6873-4FBE-9D2B-73A1BA220D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4BAA16B-7F6C-40E4-B2EA-074715EE7E5B}" type="pres">
      <dgm:prSet presAssocID="{C6F2F2E9-6873-4FBE-9D2B-73A1BA220DCA}" presName="spaceRect" presStyleCnt="0"/>
      <dgm:spPr/>
    </dgm:pt>
    <dgm:pt modelId="{985CA76D-A5CF-493E-9C64-BF28CB70DF87}" type="pres">
      <dgm:prSet presAssocID="{C6F2F2E9-6873-4FBE-9D2B-73A1BA220DC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B7B3C0B-2242-4E73-A2D4-8BE28DCEF34A}" type="presOf" srcId="{C5C746AE-E885-4B6D-BC97-AE19BEE53A69}" destId="{AC229A5E-3BEC-4A92-BC07-438B1EFA4332}" srcOrd="0" destOrd="0" presId="urn:microsoft.com/office/officeart/2018/2/layout/IconVerticalSolidList"/>
    <dgm:cxn modelId="{D72BE00F-3DBB-4A16-8025-BD5B60651045}" srcId="{C5C746AE-E885-4B6D-BC97-AE19BEE53A69}" destId="{F207BC63-58A1-4005-8C92-1358F9395414}" srcOrd="1" destOrd="0" parTransId="{19B58AA3-47FC-490F-B4EB-45373F29C980}" sibTransId="{1973B8D6-D099-4ED8-B384-66A6E61E7E31}"/>
    <dgm:cxn modelId="{D7ECF039-2D4B-4B1B-A9D8-0F2F4A873166}" srcId="{C5C746AE-E885-4B6D-BC97-AE19BEE53A69}" destId="{AB0286D3-B411-4964-B4E5-057D74F8FBAA}" srcOrd="0" destOrd="0" parTransId="{F65107C6-8A82-4476-991A-A05BC21E9EC1}" sibTransId="{EBBB996C-8943-45FE-A18C-59EC2BC08929}"/>
    <dgm:cxn modelId="{87D5B15B-8176-4AA6-8536-1809F7266D2B}" type="presOf" srcId="{AB0286D3-B411-4964-B4E5-057D74F8FBAA}" destId="{2D7766B2-8267-4736-865C-CC1C83F18C3C}" srcOrd="0" destOrd="0" presId="urn:microsoft.com/office/officeart/2018/2/layout/IconVerticalSolidList"/>
    <dgm:cxn modelId="{90AFAB65-58A4-49F0-9E41-3E17D87567E2}" type="presOf" srcId="{C6F2F2E9-6873-4FBE-9D2B-73A1BA220DCA}" destId="{985CA76D-A5CF-493E-9C64-BF28CB70DF87}" srcOrd="0" destOrd="0" presId="urn:microsoft.com/office/officeart/2018/2/layout/IconVerticalSolidList"/>
    <dgm:cxn modelId="{39BEB182-3AD7-438B-8BE6-29CBEB91AD23}" srcId="{C5C746AE-E885-4B6D-BC97-AE19BEE53A69}" destId="{C6F2F2E9-6873-4FBE-9D2B-73A1BA220DCA}" srcOrd="3" destOrd="0" parTransId="{D127B52D-C6B7-4065-B7AB-F82C1C2EBEC6}" sibTransId="{E466C541-C187-411D-8FA0-85B2AE87B3E0}"/>
    <dgm:cxn modelId="{86EABB83-62BF-4421-B396-E47C90980866}" srcId="{C5C746AE-E885-4B6D-BC97-AE19BEE53A69}" destId="{8416D70B-1A32-4050-B4FD-160C3BA56E12}" srcOrd="2" destOrd="0" parTransId="{BBC987A4-FC43-490C-B7DF-FE8B0626600C}" sibTransId="{3A46FFB0-3449-46A5-B7BC-A7AAC36CFD67}"/>
    <dgm:cxn modelId="{8B7F679E-6A0B-4202-8B0A-4F4C3CE89A71}" type="presOf" srcId="{F207BC63-58A1-4005-8C92-1358F9395414}" destId="{9E9A084E-51FA-4867-8E50-000250DA68F2}" srcOrd="0" destOrd="0" presId="urn:microsoft.com/office/officeart/2018/2/layout/IconVerticalSolidList"/>
    <dgm:cxn modelId="{CB1894DE-AC8A-47E8-B444-D1A6011F2D11}" type="presOf" srcId="{8416D70B-1A32-4050-B4FD-160C3BA56E12}" destId="{B332E27B-3A6B-45D2-81BB-7A023B4ACB58}" srcOrd="0" destOrd="0" presId="urn:microsoft.com/office/officeart/2018/2/layout/IconVerticalSolidList"/>
    <dgm:cxn modelId="{EBFCE19B-61C0-4988-8157-3CB2FD8CE76E}" type="presParOf" srcId="{AC229A5E-3BEC-4A92-BC07-438B1EFA4332}" destId="{B82BD734-44F7-4060-BB3E-FEF9BA31E208}" srcOrd="0" destOrd="0" presId="urn:microsoft.com/office/officeart/2018/2/layout/IconVerticalSolidList"/>
    <dgm:cxn modelId="{DDD7541C-3A31-4891-BD10-8EF329D48AE3}" type="presParOf" srcId="{B82BD734-44F7-4060-BB3E-FEF9BA31E208}" destId="{A69B8435-AFED-4239-BE53-16289668CAAF}" srcOrd="0" destOrd="0" presId="urn:microsoft.com/office/officeart/2018/2/layout/IconVerticalSolidList"/>
    <dgm:cxn modelId="{39E9D371-AD5F-4FA9-AB63-01A619711644}" type="presParOf" srcId="{B82BD734-44F7-4060-BB3E-FEF9BA31E208}" destId="{CD9FDDC0-E344-4A49-94C6-564330EA9A55}" srcOrd="1" destOrd="0" presId="urn:microsoft.com/office/officeart/2018/2/layout/IconVerticalSolidList"/>
    <dgm:cxn modelId="{B971F5D0-3775-498E-AF37-4C5E9FF49265}" type="presParOf" srcId="{B82BD734-44F7-4060-BB3E-FEF9BA31E208}" destId="{5BC19FB3-8510-4C76-AA85-54203E92F8CD}" srcOrd="2" destOrd="0" presId="urn:microsoft.com/office/officeart/2018/2/layout/IconVerticalSolidList"/>
    <dgm:cxn modelId="{A65E7D98-100E-4E00-AF98-59574F34F516}" type="presParOf" srcId="{B82BD734-44F7-4060-BB3E-FEF9BA31E208}" destId="{2D7766B2-8267-4736-865C-CC1C83F18C3C}" srcOrd="3" destOrd="0" presId="urn:microsoft.com/office/officeart/2018/2/layout/IconVerticalSolidList"/>
    <dgm:cxn modelId="{B8BFEB6F-B9EE-4F6A-B8E4-2FFCA32928E1}" type="presParOf" srcId="{AC229A5E-3BEC-4A92-BC07-438B1EFA4332}" destId="{E337F643-C87B-444E-AF55-375425CFD032}" srcOrd="1" destOrd="0" presId="urn:microsoft.com/office/officeart/2018/2/layout/IconVerticalSolidList"/>
    <dgm:cxn modelId="{140D4402-76B4-4D96-AAD0-0F8FA3514EAF}" type="presParOf" srcId="{AC229A5E-3BEC-4A92-BC07-438B1EFA4332}" destId="{BF25B4A5-37B9-4414-9D35-E71DDE569019}" srcOrd="2" destOrd="0" presId="urn:microsoft.com/office/officeart/2018/2/layout/IconVerticalSolidList"/>
    <dgm:cxn modelId="{E50BFA62-D4B0-4814-8F4D-B0F82B4A6A09}" type="presParOf" srcId="{BF25B4A5-37B9-4414-9D35-E71DDE569019}" destId="{25EEDC2E-A588-4FD4-963D-EB7BC132492B}" srcOrd="0" destOrd="0" presId="urn:microsoft.com/office/officeart/2018/2/layout/IconVerticalSolidList"/>
    <dgm:cxn modelId="{670E8334-3CA0-4771-A86A-BE36CEDEB133}" type="presParOf" srcId="{BF25B4A5-37B9-4414-9D35-E71DDE569019}" destId="{76515045-89B1-420D-8B03-B238AA945E50}" srcOrd="1" destOrd="0" presId="urn:microsoft.com/office/officeart/2018/2/layout/IconVerticalSolidList"/>
    <dgm:cxn modelId="{AC232F83-7B20-4E45-B77E-EC2405D0EBD8}" type="presParOf" srcId="{BF25B4A5-37B9-4414-9D35-E71DDE569019}" destId="{43BAB56C-1C19-42C3-B760-6812FB89BBCE}" srcOrd="2" destOrd="0" presId="urn:microsoft.com/office/officeart/2018/2/layout/IconVerticalSolidList"/>
    <dgm:cxn modelId="{228B2960-8010-4ACC-A06A-E2CA606F32F8}" type="presParOf" srcId="{BF25B4A5-37B9-4414-9D35-E71DDE569019}" destId="{9E9A084E-51FA-4867-8E50-000250DA68F2}" srcOrd="3" destOrd="0" presId="urn:microsoft.com/office/officeart/2018/2/layout/IconVerticalSolidList"/>
    <dgm:cxn modelId="{BAE98B51-94B7-4E26-9C58-7FE7F0BC8745}" type="presParOf" srcId="{AC229A5E-3BEC-4A92-BC07-438B1EFA4332}" destId="{B77EB289-D242-44EE-B799-DE1BFF90FE66}" srcOrd="3" destOrd="0" presId="urn:microsoft.com/office/officeart/2018/2/layout/IconVerticalSolidList"/>
    <dgm:cxn modelId="{DB9C06D9-C066-4B61-AB9B-CE0958C1F759}" type="presParOf" srcId="{AC229A5E-3BEC-4A92-BC07-438B1EFA4332}" destId="{9425FCBF-A939-4AA0-AB4F-8A6E8661B687}" srcOrd="4" destOrd="0" presId="urn:microsoft.com/office/officeart/2018/2/layout/IconVerticalSolidList"/>
    <dgm:cxn modelId="{3585BCF5-C438-40FC-8ED7-DFE98DC465C3}" type="presParOf" srcId="{9425FCBF-A939-4AA0-AB4F-8A6E8661B687}" destId="{A6D16F2B-6DB8-4FDA-86DA-CAC89B30358C}" srcOrd="0" destOrd="0" presId="urn:microsoft.com/office/officeart/2018/2/layout/IconVerticalSolidList"/>
    <dgm:cxn modelId="{D4F3BA52-D85F-4859-98E6-A7E8234B722E}" type="presParOf" srcId="{9425FCBF-A939-4AA0-AB4F-8A6E8661B687}" destId="{70A73B62-04CB-45B1-9168-0C071EA5AFDF}" srcOrd="1" destOrd="0" presId="urn:microsoft.com/office/officeart/2018/2/layout/IconVerticalSolidList"/>
    <dgm:cxn modelId="{993808E1-95C1-4B4C-9576-D0186DD6AA72}" type="presParOf" srcId="{9425FCBF-A939-4AA0-AB4F-8A6E8661B687}" destId="{F663E85E-6B00-433D-8422-A930CB22C30F}" srcOrd="2" destOrd="0" presId="urn:microsoft.com/office/officeart/2018/2/layout/IconVerticalSolidList"/>
    <dgm:cxn modelId="{ED42828E-CD32-4C49-8B39-8A66E081E295}" type="presParOf" srcId="{9425FCBF-A939-4AA0-AB4F-8A6E8661B687}" destId="{B332E27B-3A6B-45D2-81BB-7A023B4ACB58}" srcOrd="3" destOrd="0" presId="urn:microsoft.com/office/officeart/2018/2/layout/IconVerticalSolidList"/>
    <dgm:cxn modelId="{DCD7F38A-8EBC-4E52-BF93-394369851495}" type="presParOf" srcId="{AC229A5E-3BEC-4A92-BC07-438B1EFA4332}" destId="{5A9B0729-AAF1-4B4C-A9A7-DF20A217BC9C}" srcOrd="5" destOrd="0" presId="urn:microsoft.com/office/officeart/2018/2/layout/IconVerticalSolidList"/>
    <dgm:cxn modelId="{E3C6125D-618E-4BBA-BD18-9921863395CC}" type="presParOf" srcId="{AC229A5E-3BEC-4A92-BC07-438B1EFA4332}" destId="{46577F36-744A-4F45-80D0-BD3219D12633}" srcOrd="6" destOrd="0" presId="urn:microsoft.com/office/officeart/2018/2/layout/IconVerticalSolidList"/>
    <dgm:cxn modelId="{7564DF12-334C-4984-B90B-C18EE4349574}" type="presParOf" srcId="{46577F36-744A-4F45-80D0-BD3219D12633}" destId="{CCCC93A0-B5BC-4394-8814-309E90AAD82B}" srcOrd="0" destOrd="0" presId="urn:microsoft.com/office/officeart/2018/2/layout/IconVerticalSolidList"/>
    <dgm:cxn modelId="{8F844856-B20F-4CCE-AFCA-01927F3862BD}" type="presParOf" srcId="{46577F36-744A-4F45-80D0-BD3219D12633}" destId="{76654573-A236-4628-AC6D-1F2DE50B7437}" srcOrd="1" destOrd="0" presId="urn:microsoft.com/office/officeart/2018/2/layout/IconVerticalSolidList"/>
    <dgm:cxn modelId="{EFC19B65-1FD2-4529-9329-3F33E8663F19}" type="presParOf" srcId="{46577F36-744A-4F45-80D0-BD3219D12633}" destId="{44BAA16B-7F6C-40E4-B2EA-074715EE7E5B}" srcOrd="2" destOrd="0" presId="urn:microsoft.com/office/officeart/2018/2/layout/IconVerticalSolidList"/>
    <dgm:cxn modelId="{C76B2B28-DC91-45C8-BCCA-14CCBDA0D4D7}" type="presParOf" srcId="{46577F36-744A-4F45-80D0-BD3219D12633}" destId="{985CA76D-A5CF-493E-9C64-BF28CB70DF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FA522-5909-4EB9-AEB3-7469E58800F7}">
      <dsp:nvSpPr>
        <dsp:cNvPr id="0" name=""/>
        <dsp:cNvSpPr/>
      </dsp:nvSpPr>
      <dsp:spPr>
        <a:xfrm>
          <a:off x="564387" y="0"/>
          <a:ext cx="1510523" cy="1413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C7548-1B51-4155-B117-C07CB43FA8BE}">
      <dsp:nvSpPr>
        <dsp:cNvPr id="0" name=""/>
        <dsp:cNvSpPr/>
      </dsp:nvSpPr>
      <dsp:spPr>
        <a:xfrm>
          <a:off x="564387" y="1588174"/>
          <a:ext cx="4315781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100" kern="1200"/>
            <a:t>RCE Saskatchewan website user requirements</a:t>
          </a:r>
          <a:endParaRPr lang="en-US" sz="2100" kern="1200"/>
        </a:p>
      </dsp:txBody>
      <dsp:txXfrm>
        <a:off x="564387" y="1588174"/>
        <a:ext cx="4315781" cy="605627"/>
      </dsp:txXfrm>
    </dsp:sp>
    <dsp:sp modelId="{6113AB1D-F021-4E79-B9F6-9CCC515DF896}">
      <dsp:nvSpPr>
        <dsp:cNvPr id="0" name=""/>
        <dsp:cNvSpPr/>
      </dsp:nvSpPr>
      <dsp:spPr>
        <a:xfrm>
          <a:off x="564387" y="2275217"/>
          <a:ext cx="4315781" cy="207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Local Sustainability Leaders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RCE Saskatchewan Working Group/Flagships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Education and Research Community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RCE Partner Organizations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General Public &amp; Politicians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Other RCEs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RCE Admin</a:t>
          </a:r>
          <a:endParaRPr lang="en-US" sz="1600" kern="1200"/>
        </a:p>
      </dsp:txBody>
      <dsp:txXfrm>
        <a:off x="564387" y="2275217"/>
        <a:ext cx="4315781" cy="2076120"/>
      </dsp:txXfrm>
    </dsp:sp>
    <dsp:sp modelId="{9E7392CE-DB0D-48B0-98D0-6F2A7DB48994}">
      <dsp:nvSpPr>
        <dsp:cNvPr id="0" name=""/>
        <dsp:cNvSpPr/>
      </dsp:nvSpPr>
      <dsp:spPr>
        <a:xfrm>
          <a:off x="5635430" y="0"/>
          <a:ext cx="1510523" cy="1413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C9E5D-A920-412D-9D78-375FEE5701C4}">
      <dsp:nvSpPr>
        <dsp:cNvPr id="0" name=""/>
        <dsp:cNvSpPr/>
      </dsp:nvSpPr>
      <dsp:spPr>
        <a:xfrm>
          <a:off x="5635430" y="1588174"/>
          <a:ext cx="4315781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100" kern="1200" dirty="0"/>
            <a:t>Our Focussed Users</a:t>
          </a:r>
          <a:endParaRPr lang="en-US" sz="2100" kern="1200" dirty="0"/>
        </a:p>
      </dsp:txBody>
      <dsp:txXfrm>
        <a:off x="5635430" y="1588174"/>
        <a:ext cx="4315781" cy="605627"/>
      </dsp:txXfrm>
    </dsp:sp>
    <dsp:sp modelId="{621C46F8-340C-4B43-8085-CE94FDBC59ED}">
      <dsp:nvSpPr>
        <dsp:cNvPr id="0" name=""/>
        <dsp:cNvSpPr/>
      </dsp:nvSpPr>
      <dsp:spPr>
        <a:xfrm>
          <a:off x="5635430" y="2275217"/>
          <a:ext cx="4315781" cy="207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RCE Saskatchewan Working Group/Flagships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Education and Research Community</a:t>
          </a:r>
          <a:endParaRPr lang="en-US" sz="1600" kern="1200"/>
        </a:p>
      </dsp:txBody>
      <dsp:txXfrm>
        <a:off x="5635430" y="2275217"/>
        <a:ext cx="4315781" cy="207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B8435-AFED-4239-BE53-16289668CAAF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FDDC0-E344-4A49-94C6-564330EA9A55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766B2-8267-4736-865C-CC1C83F18C3C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Gulf of execution and gulf of evaluation.</a:t>
          </a:r>
        </a:p>
      </dsp:txBody>
      <dsp:txXfrm>
        <a:off x="1432649" y="2447"/>
        <a:ext cx="5156041" cy="1240389"/>
      </dsp:txXfrm>
    </dsp:sp>
    <dsp:sp modelId="{25EEDC2E-A588-4FD4-963D-EB7BC132492B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15045-89B1-420D-8B03-B238AA945E50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A084E-51FA-4867-8E50-000250DA68F2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Seven stages of action cycle.</a:t>
          </a:r>
        </a:p>
      </dsp:txBody>
      <dsp:txXfrm>
        <a:off x="1432649" y="1552933"/>
        <a:ext cx="5156041" cy="1240389"/>
      </dsp:txXfrm>
    </dsp:sp>
    <dsp:sp modelId="{A6D16F2B-6DB8-4FDA-86DA-CAC89B30358C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73B62-04CB-45B1-9168-0C071EA5AFDF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2E27B-3A6B-45D2-81BB-7A023B4ACB58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Discoverability</a:t>
          </a:r>
          <a:r>
            <a:rPr lang="en-IN" sz="2200" kern="1200"/>
            <a:t> &amp; understandability.</a:t>
          </a:r>
          <a:endParaRPr lang="en-US" sz="2200" kern="1200"/>
        </a:p>
      </dsp:txBody>
      <dsp:txXfrm>
        <a:off x="1432649" y="3103420"/>
        <a:ext cx="5156041" cy="1240389"/>
      </dsp:txXfrm>
    </dsp:sp>
    <dsp:sp modelId="{CCCC93A0-B5BC-4394-8814-309E90AAD82B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54573-A236-4628-AC6D-1F2DE50B7437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CA76D-A5CF-493E-9C64-BF28CB70DF87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Design advice</a:t>
          </a:r>
          <a:endParaRPr lang="en-US" sz="2200" kern="1200"/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418B-47B4-4713-A6D3-A4D2CBFCB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48703-4DA7-48F6-98C6-B17DF13CE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C2A3-C37B-4C62-B20A-288B625E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C8AA-0536-42FB-9182-2F9B4FD9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AB85C-2714-4974-8DF8-F202534A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66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1A1F-B3E2-454A-976F-FE888974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94C3A-5322-432F-9B02-8DDF5E6FC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87FF-E23F-42D8-AF3D-014DAC38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EE675-6500-4E5D-AA21-2519E8BD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85319-7968-4D6F-A2FC-01145EC4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22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9C5F4-510A-41A8-A7BC-88CC852E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FB6A9-CDB0-4876-A88E-4D121E5CE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8DB8-2593-4BA3-9900-3F8899D5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62ECC-6774-4970-9FD9-9B5D466A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928CB-0C56-47DA-9023-E3C226E7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86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59B7-97C2-414C-9912-3FF04FD9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F87F-B40A-4A4C-B044-30D57FF6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AC91A-EAE7-4AA5-AEE5-B961BC4D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FCD1-65A0-45C8-97D2-D4746A95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3531A-D531-4FAE-8380-2F158032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35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D07E-0BF5-4E07-9111-048B27E4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2F1F4-4AEF-4FD6-A8EF-3AF92C5FE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3B0B9-47E5-4064-9A8A-789BC4A2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B3397-C19A-4C14-820F-C2E8D59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60E66-866D-4CD7-9A38-B4330AD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1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8BC7-706B-4CAA-BE3F-788D2344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63F1-739F-400F-A499-D1E2928CB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0102F-0FA1-4266-B337-87BC5FAAB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50A25-F858-4758-AE61-EB3CBAC5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5254A-3972-48A5-9727-DEBD8633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002E5-A608-4279-BB69-5AC51121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81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F982-8017-41F1-B00B-8E588E7D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48D9-13F4-4401-B4CB-796DA5BE8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60237-7C00-4AD8-9D1C-0457F9FC1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EBC2E-EA24-4B19-924F-C155A0872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8AC1B-2265-4632-88CB-F1AD4B13A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CA373-827F-4EA0-8368-FB6ED50D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48ACB-FE58-4152-A5E4-109DFADA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13091-3797-4E66-886C-C35328CF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14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BEE7-FEFD-4459-AE41-F7AC68A2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5FA8B-4FD3-46FD-82B4-0A2B96C3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87EEC-CDB5-49AD-A56E-FBB8E3BC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4607-0577-4997-B6F2-D0D6CFFE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14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B93B2-CDF3-443A-A9AC-8D89CB5D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D157A-EC7D-4BAD-8C82-DE52EF83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027BF-BA5F-471F-825E-BA3B21DB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96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614B-F25C-4ABF-8641-15ECF71A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7DA7-2446-46C1-820F-253365D8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563B5-CDB7-4DFB-B7C4-350A016A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0B451-DFCB-4F4B-AF43-9824C038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FEABF-DC87-4168-A1DC-9372318B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BB59-B998-4D67-A8EC-24556A67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AB6E-6146-4766-9708-AA675F3C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FFCCB-9713-407D-B9D4-EA1F557D6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85E84-B715-46F7-8A40-937427D4C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7FBD7-1B19-4545-8FFB-9A79027F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250E3-7B3E-4153-A11A-346347CA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B6848-5A81-40FB-A398-224AF98A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78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6BC86-A4C5-4129-A412-F707349F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349D4-B05F-45AE-B371-826DB27D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31A3-C9F3-438E-8E7D-8DD3BFAF9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7A32-7EC0-43BC-AAC6-339218D5E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251F-A81B-4373-94F4-A0F8AEFBA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1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94A6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15DB6-FA33-47F7-B26E-0A4E1D29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RCE Saskatchewan Website Project</a:t>
            </a:r>
          </a:p>
        </p:txBody>
      </p:sp>
      <p:pic>
        <p:nvPicPr>
          <p:cNvPr id="6" name="Picture Placeholder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796A1366-CCF7-4B31-9A02-DE284A6505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r="340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2DDE7-B0C1-463D-B8D5-C327D0D6A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Presented By: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Matthew Amos &amp; Tanvi Dave</a:t>
            </a:r>
          </a:p>
        </p:txBody>
      </p:sp>
    </p:spTree>
    <p:extLst>
      <p:ext uri="{BB962C8B-B14F-4D97-AF65-F5344CB8AC3E}">
        <p14:creationId xmlns:p14="http://schemas.microsoft.com/office/powerpoint/2010/main" val="261332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4F52-4575-49F7-8F33-18DA479B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Publication- Low Fidelity Mapping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CEAA-905E-4EF6-ADE7-B4A301590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0337A-721E-44EA-88A5-F3E68533A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274"/>
            <a:ext cx="9698502" cy="41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4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A66F-5808-4694-B3BB-07008B7B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 Fidelity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B8A6-4123-494C-8F92-D5FB98C3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5" y="3559175"/>
            <a:ext cx="10515600" cy="4351338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chemeClr val="accent2"/>
                </a:solidFill>
                <a:latin typeface="Brush Script MT" panose="03060802040406070304" pitchFamily="66" charset="0"/>
              </a:rPr>
              <a:t>Lets go to Adobe XD to see the high fidelity design…</a:t>
            </a:r>
          </a:p>
        </p:txBody>
      </p:sp>
    </p:spTree>
    <p:extLst>
      <p:ext uri="{BB962C8B-B14F-4D97-AF65-F5344CB8AC3E}">
        <p14:creationId xmlns:p14="http://schemas.microsoft.com/office/powerpoint/2010/main" val="188181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76C73-2DF3-4CF9-853B-66EE11E6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CA" sz="38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5AF6-A7FE-411A-AAA0-238C0A16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 dirty="0"/>
              <a:t>RCE Saskatchewan website can match other world RCE websites when these changes are implemented</a:t>
            </a:r>
          </a:p>
          <a:p>
            <a:r>
              <a:rPr lang="en-CA" sz="2600" dirty="0"/>
              <a:t>RCE Saskatchewan can link to other global RCEs very easily.</a:t>
            </a:r>
          </a:p>
          <a:p>
            <a:r>
              <a:rPr lang="en-CA" sz="2600" dirty="0"/>
              <a:t>Events can be properly planned and communicated to every user</a:t>
            </a:r>
          </a:p>
          <a:p>
            <a:r>
              <a:rPr lang="en-CA" sz="2600" dirty="0"/>
              <a:t>Research works and publications would be easily accessed on the RCE Saskatchewan website</a:t>
            </a:r>
          </a:p>
          <a:p>
            <a:pPr marL="0" indent="0">
              <a:buNone/>
            </a:pP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15560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08993-4AFB-47E6-93F2-4D4A3968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CA" sz="38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F338-35B9-4742-AD5A-98E255AE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600" dirty="0"/>
              <a:t>1. Introduction</a:t>
            </a:r>
          </a:p>
          <a:p>
            <a:pPr lvl="1"/>
            <a:r>
              <a:rPr lang="en-CA" sz="2600" dirty="0"/>
              <a:t>People Centred Design(PCD)</a:t>
            </a:r>
          </a:p>
          <a:p>
            <a:pPr lvl="1"/>
            <a:r>
              <a:rPr lang="en-CA" sz="2600" dirty="0"/>
              <a:t>RCE Saskatchewan</a:t>
            </a:r>
          </a:p>
          <a:p>
            <a:pPr lvl="1"/>
            <a:r>
              <a:rPr lang="en-CA" sz="2600" dirty="0"/>
              <a:t>Focussed Users</a:t>
            </a:r>
          </a:p>
          <a:p>
            <a:pPr marL="0" indent="0">
              <a:buNone/>
            </a:pPr>
            <a:r>
              <a:rPr lang="en-CA" sz="2600" dirty="0"/>
              <a:t>2. Project</a:t>
            </a:r>
          </a:p>
          <a:p>
            <a:pPr lvl="1"/>
            <a:r>
              <a:rPr lang="en-CA" sz="2600" dirty="0"/>
              <a:t>Missing Requirements/ Empathy Mapping</a:t>
            </a:r>
          </a:p>
          <a:p>
            <a:pPr marL="0" indent="0">
              <a:buNone/>
            </a:pPr>
            <a:r>
              <a:rPr lang="en-CA" sz="2600" dirty="0"/>
              <a:t>3. Low Fidelity Mapping</a:t>
            </a:r>
          </a:p>
          <a:p>
            <a:pPr marL="0" indent="0">
              <a:buNone/>
            </a:pPr>
            <a:r>
              <a:rPr lang="en-CA" sz="2600" dirty="0"/>
              <a:t>4. High Fidelity Mapping </a:t>
            </a:r>
          </a:p>
          <a:p>
            <a:pPr marL="0" indent="0">
              <a:buNone/>
            </a:pPr>
            <a:r>
              <a:rPr lang="en-CA" sz="2600" dirty="0"/>
              <a:t>5. Conclusion</a:t>
            </a:r>
          </a:p>
          <a:p>
            <a:endParaRPr lang="en-CA" sz="2600" dirty="0"/>
          </a:p>
          <a:p>
            <a:endParaRPr lang="en-CA" sz="2600" dirty="0"/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3370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F81AA-29B6-4127-BC4D-91FCBA80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CA" sz="38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7A52-A5F5-47B8-97D7-AB5A9977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 dirty="0"/>
              <a:t>PCD</a:t>
            </a:r>
          </a:p>
          <a:p>
            <a:r>
              <a:rPr lang="en-CA" sz="2600" dirty="0"/>
              <a:t>What is PCD?</a:t>
            </a:r>
          </a:p>
          <a:p>
            <a:pPr lvl="1"/>
            <a:r>
              <a:rPr lang="en-CA" sz="2600" dirty="0"/>
              <a:t>PCD is Human Focussed</a:t>
            </a:r>
          </a:p>
          <a:p>
            <a:pPr lvl="1"/>
            <a:r>
              <a:rPr lang="en-CA" sz="2600" dirty="0"/>
              <a:t>“Human-centred design is a design philosophy”- Don Norman</a:t>
            </a:r>
          </a:p>
          <a:p>
            <a:pPr lvl="1"/>
            <a:r>
              <a:rPr lang="en-CA" sz="2600" dirty="0"/>
              <a:t>“It means starting with a good understanding of people and the needs that the design is intended to meet.”- Don Norman</a:t>
            </a:r>
          </a:p>
          <a:p>
            <a:r>
              <a:rPr lang="en-CA" sz="2600" dirty="0"/>
              <a:t>RCE Saskatchewan</a:t>
            </a:r>
          </a:p>
          <a:p>
            <a:r>
              <a:rPr lang="en-CA" sz="2600" dirty="0"/>
              <a:t>Regional Centre of Expertise on Education for Sustainable Development</a:t>
            </a:r>
          </a:p>
        </p:txBody>
      </p:sp>
    </p:spTree>
    <p:extLst>
      <p:ext uri="{BB962C8B-B14F-4D97-AF65-F5344CB8AC3E}">
        <p14:creationId xmlns:p14="http://schemas.microsoft.com/office/powerpoint/2010/main" val="418401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3D9F07-5DD0-4E74-B1E8-21A151345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0" b="56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84A35-5374-43F0-AE51-8F939FE9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/>
              <a:t>Introduction(cont’d)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D4106A-976C-4878-9B43-08D44ED05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546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5C4D5845-5F78-4418-92D5-1F5BA3AF58D1}"/>
              </a:ext>
            </a:extLst>
          </p:cNvPr>
          <p:cNvSpPr/>
          <p:nvPr/>
        </p:nvSpPr>
        <p:spPr>
          <a:xfrm>
            <a:off x="5200650" y="3752850"/>
            <a:ext cx="895350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5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DDBA0-5508-4565-A153-A67D0242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FFFFFF"/>
                </a:solidFill>
              </a:rPr>
              <a:t>Issues we are mainly addressing…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0C34-3406-416C-A40B-282CD986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 dirty="0"/>
              <a:t>RCE Saskatchewan Home Page:</a:t>
            </a:r>
          </a:p>
          <a:p>
            <a:r>
              <a:rPr lang="en-CA" sz="2600" dirty="0"/>
              <a:t>Missing requirements</a:t>
            </a:r>
          </a:p>
          <a:p>
            <a:pPr lvl="1"/>
            <a:r>
              <a:rPr lang="en-CA" sz="2600" dirty="0"/>
              <a:t>Data not well organized</a:t>
            </a:r>
          </a:p>
          <a:p>
            <a:pPr lvl="1"/>
            <a:r>
              <a:rPr lang="en-CA" sz="2600" dirty="0"/>
              <a:t>Lot of data loaded on the home page</a:t>
            </a:r>
          </a:p>
          <a:p>
            <a:pPr lvl="1"/>
            <a:r>
              <a:rPr lang="en-CA" sz="2600" dirty="0"/>
              <a:t>Some features not working (i.e. login page)</a:t>
            </a:r>
          </a:p>
          <a:p>
            <a:r>
              <a:rPr lang="en-CA" sz="2600" dirty="0"/>
              <a:t>Profile</a:t>
            </a:r>
          </a:p>
          <a:p>
            <a:pPr lvl="1"/>
            <a:r>
              <a:rPr lang="en-CA" sz="2600" dirty="0"/>
              <a:t>Contact information</a:t>
            </a:r>
          </a:p>
          <a:p>
            <a:pPr lvl="1"/>
            <a:r>
              <a:rPr lang="en-CA" sz="2600" dirty="0"/>
              <a:t>Activities gallery</a:t>
            </a:r>
          </a:p>
          <a:p>
            <a:pPr lvl="1"/>
            <a:r>
              <a:rPr lang="en-CA" sz="2600" dirty="0"/>
              <a:t>UN resources</a:t>
            </a:r>
          </a:p>
          <a:p>
            <a:pPr lvl="1"/>
            <a:r>
              <a:rPr lang="en-CA" sz="2600" dirty="0"/>
              <a:t>Link to tools &amp; pages</a:t>
            </a:r>
          </a:p>
          <a:p>
            <a:endParaRPr lang="en-CA" sz="2600" dirty="0"/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40620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51B4-DC72-43EA-A02D-498B1A16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How our Focussed Users will be affected by above addressed issues?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5BEE7-0087-49DF-925A-7DEB6F279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Education &amp; Research Community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5FBC6-4F95-4500-A4B2-68010E340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/>
              <a:t>Publication</a:t>
            </a:r>
          </a:p>
          <a:p>
            <a:r>
              <a:rPr lang="en-CA" dirty="0"/>
              <a:t>What are the missing requirements?</a:t>
            </a:r>
          </a:p>
          <a:p>
            <a:pPr lvl="1"/>
            <a:r>
              <a:rPr lang="en-CA" dirty="0"/>
              <a:t>Publication completely missing </a:t>
            </a:r>
            <a:r>
              <a:rPr lang="en-CA" dirty="0" err="1"/>
              <a:t>e.g</a:t>
            </a:r>
            <a:endParaRPr lang="en-CA" dirty="0"/>
          </a:p>
          <a:p>
            <a:pPr lvl="2"/>
            <a:r>
              <a:rPr lang="en-CA" dirty="0"/>
              <a:t>Research paper publication</a:t>
            </a:r>
          </a:p>
          <a:p>
            <a:pPr lvl="2"/>
            <a:r>
              <a:rPr lang="en-CA" dirty="0"/>
              <a:t>RCE SDG documentation</a:t>
            </a:r>
          </a:p>
          <a:p>
            <a:pPr lvl="2"/>
            <a:r>
              <a:rPr lang="en-CA" dirty="0"/>
              <a:t>Details of documents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145CB-2F42-42C5-AC3D-CF42EE5CD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RCE Saskatchewan Working Group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0A14C-F020-40C9-AD13-472A1027D3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dirty="0"/>
              <a:t>Events</a:t>
            </a:r>
          </a:p>
          <a:p>
            <a:r>
              <a:rPr lang="en-CA" dirty="0"/>
              <a:t>What are the missing requirements?</a:t>
            </a:r>
          </a:p>
          <a:p>
            <a:pPr lvl="1"/>
            <a:r>
              <a:rPr lang="en-CA" dirty="0"/>
              <a:t>Organize meeting</a:t>
            </a:r>
          </a:p>
          <a:p>
            <a:pPr lvl="1"/>
            <a:r>
              <a:rPr lang="en-CA" dirty="0"/>
              <a:t>Post events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F86158-C07E-4A61-88E8-91D45B29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5" y="981073"/>
            <a:ext cx="1022351" cy="10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C9589-9952-4B96-963E-D0187F29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topics we are mainly focusing while designing the website…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0394D31-3805-429B-82CA-0F3477935A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935296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69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92A6-DDDB-4FC0-94C2-90303FA0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0380"/>
            <a:ext cx="10515600" cy="1325563"/>
          </a:xfrm>
        </p:spPr>
        <p:txBody>
          <a:bodyPr/>
          <a:lstStyle/>
          <a:p>
            <a:r>
              <a:rPr lang="en-CA" dirty="0"/>
              <a:t>Low fidelity home page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DE10-F8E6-46A7-8FE8-0D4D30A3B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5AACC-A2F8-423E-AD80-C5CC2C3E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25625"/>
            <a:ext cx="10626969" cy="5030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02CF1A-B889-41D3-B3AC-2DBE49187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1" b="99870" l="0" r="99927">
                        <a14:foregroundMark x1="146" y1="95443" x2="4905" y2="93620"/>
                        <a14:foregroundMark x1="4905" y1="93620" x2="13909" y2="96094"/>
                        <a14:foregroundMark x1="13909" y1="96094" x2="18155" y2="95443"/>
                        <a14:foregroundMark x1="18155" y1="95443" x2="23060" y2="95703"/>
                        <a14:foregroundMark x1="23060" y1="95703" x2="44363" y2="92578"/>
                        <a14:foregroundMark x1="44363" y1="92578" x2="49195" y2="95313"/>
                        <a14:foregroundMark x1="49195" y1="95313" x2="68448" y2="93750"/>
                        <a14:foregroundMark x1="68448" y1="93750" x2="72767" y2="93750"/>
                        <a14:foregroundMark x1="72767" y1="93750" x2="77233" y2="92839"/>
                        <a14:foregroundMark x1="77233" y1="92839" x2="81845" y2="93750"/>
                        <a14:foregroundMark x1="81845" y1="93750" x2="86310" y2="93490"/>
                        <a14:foregroundMark x1="86310" y1="93490" x2="99927" y2="93490"/>
                        <a14:foregroundMark x1="19985" y1="71094" x2="19985" y2="71094"/>
                        <a14:foregroundMark x1="512" y1="97135" x2="512" y2="3385"/>
                        <a14:foregroundMark x1="512" y1="3385" x2="5271" y2="5078"/>
                        <a14:foregroundMark x1="5271" y1="5078" x2="23792" y2="3385"/>
                        <a14:foregroundMark x1="23792" y1="3385" x2="45461" y2="4297"/>
                        <a14:foregroundMark x1="45461" y1="4297" x2="50586" y2="3646"/>
                        <a14:foregroundMark x1="50586" y1="3646" x2="55124" y2="3906"/>
                        <a14:foregroundMark x1="55124" y1="3906" x2="65886" y2="3125"/>
                        <a14:foregroundMark x1="65886" y1="3125" x2="75110" y2="6380"/>
                        <a14:foregroundMark x1="75110" y1="6380" x2="92533" y2="2604"/>
                        <a14:foregroundMark x1="92533" y1="2604" x2="97291" y2="4036"/>
                        <a14:foregroundMark x1="97291" y1="4036" x2="99927" y2="19531"/>
                        <a14:foregroundMark x1="99927" y1="19531" x2="99927" y2="57161"/>
                        <a14:foregroundMark x1="29575" y1="94922" x2="33968" y2="94531"/>
                        <a14:foregroundMark x1="33968" y1="94531" x2="38580" y2="94531"/>
                        <a14:foregroundMark x1="38580" y1="94531" x2="43192" y2="94010"/>
                        <a14:foregroundMark x1="43192" y1="94010" x2="47731" y2="94010"/>
                        <a14:foregroundMark x1="47731" y1="94010" x2="51903" y2="97135"/>
                        <a14:foregroundMark x1="51903" y1="97135" x2="56662" y2="97266"/>
                        <a14:foregroundMark x1="56662" y1="97266" x2="65373" y2="94271"/>
                        <a14:foregroundMark x1="65373" y1="94271" x2="70132" y2="95443"/>
                        <a14:foregroundMark x1="70132" y1="95443" x2="78624" y2="94271"/>
                        <a14:foregroundMark x1="78624" y1="94271" x2="83382" y2="94531"/>
                        <a14:foregroundMark x1="83382" y1="94531" x2="88067" y2="93229"/>
                        <a14:foregroundMark x1="88067" y1="93229" x2="97511" y2="94271"/>
                        <a14:foregroundMark x1="97511" y1="94271" x2="99780" y2="94010"/>
                        <a14:foregroundMark x1="29941" y1="97656" x2="44729" y2="96224"/>
                        <a14:foregroundMark x1="44729" y1="96224" x2="49122" y2="96224"/>
                        <a14:foregroundMark x1="49122" y1="96224" x2="58492" y2="94401"/>
                        <a14:foregroundMark x1="58492" y1="94401" x2="86676" y2="97005"/>
                        <a14:foregroundMark x1="86676" y1="97005" x2="91362" y2="96224"/>
                        <a14:foregroundMark x1="91362" y1="96224" x2="99634" y2="97396"/>
                        <a14:foregroundMark x1="30015" y1="3385" x2="7613" y2="6510"/>
                        <a14:foregroundMark x1="7613" y1="6510" x2="3660" y2="3125"/>
                        <a14:foregroundMark x1="3660" y1="3125" x2="73" y2="8984"/>
                        <a14:foregroundMark x1="73" y1="8984" x2="1025" y2="30078"/>
                        <a14:foregroundMark x1="1025" y1="30078" x2="73" y2="81380"/>
                        <a14:foregroundMark x1="73" y1="81380" x2="439" y2="99870"/>
                        <a14:foregroundMark x1="293" y1="95182" x2="4539" y2="95964"/>
                        <a14:foregroundMark x1="4539" y1="95964" x2="8712" y2="95443"/>
                        <a14:foregroundMark x1="8712" y1="95443" x2="13690" y2="96094"/>
                        <a14:foregroundMark x1="13690" y1="96094" x2="31845" y2="94531"/>
                        <a14:foregroundMark x1="31845" y1="94531" x2="50146" y2="95703"/>
                        <a14:foregroundMark x1="50146" y1="95703" x2="72035" y2="93229"/>
                        <a14:foregroundMark x1="72035" y1="93229" x2="81259" y2="94661"/>
                        <a14:foregroundMark x1="81259" y1="94661" x2="85578" y2="94271"/>
                        <a14:foregroundMark x1="85578" y1="94271" x2="90264" y2="94271"/>
                        <a14:foregroundMark x1="90264" y1="94271" x2="94583" y2="94271"/>
                        <a14:foregroundMark x1="94583" y1="94271" x2="99927" y2="95443"/>
                        <a14:foregroundMark x1="659" y1="96224" x2="5344" y2="96224"/>
                        <a14:foregroundMark x1="5344" y1="96224" x2="15007" y2="95443"/>
                        <a14:foregroundMark x1="15007" y1="95443" x2="24378" y2="95964"/>
                        <a14:foregroundMark x1="24378" y1="95964" x2="34407" y2="94922"/>
                        <a14:foregroundMark x1="34407" y1="94922" x2="42972" y2="95964"/>
                        <a14:foregroundMark x1="42972" y1="95964" x2="47511" y2="94531"/>
                        <a14:foregroundMark x1="47511" y1="94531" x2="66105" y2="95182"/>
                        <a14:foregroundMark x1="66105" y1="95182" x2="70864" y2="94922"/>
                        <a14:foregroundMark x1="70864" y1="94922" x2="75476" y2="94922"/>
                        <a14:foregroundMark x1="75476" y1="94922" x2="80454" y2="94531"/>
                        <a14:foregroundMark x1="80454" y1="94531" x2="89678" y2="96484"/>
                        <a14:foregroundMark x1="89678" y1="96484" x2="94143" y2="94531"/>
                        <a14:foregroundMark x1="94143" y1="94531" x2="99927" y2="94922"/>
                        <a14:foregroundMark x1="439" y1="5990" x2="18887" y2="3646"/>
                        <a14:foregroundMark x1="18887" y1="3646" x2="28258" y2="4036"/>
                        <a14:foregroundMark x1="28258" y1="4036" x2="37116" y2="3385"/>
                        <a14:foregroundMark x1="37116" y1="3385" x2="41508" y2="3385"/>
                        <a14:foregroundMark x1="41508" y1="3385" x2="46706" y2="3125"/>
                        <a14:foregroundMark x1="46706" y1="3125" x2="56369" y2="4036"/>
                        <a14:foregroundMark x1="56369" y1="4036" x2="61859" y2="3646"/>
                        <a14:foregroundMark x1="61859" y1="3646" x2="66545" y2="3646"/>
                        <a14:foregroundMark x1="66545" y1="3646" x2="75622" y2="3125"/>
                        <a14:foregroundMark x1="75622" y1="3125" x2="97657" y2="5599"/>
                        <a14:foregroundMark x1="97657" y1="5599" x2="99634" y2="4036"/>
                        <a14:foregroundMark x1="73" y1="4297" x2="4539" y2="3646"/>
                        <a14:foregroundMark x1="4539" y1="3646" x2="9517" y2="5729"/>
                        <a14:foregroundMark x1="9517" y1="5729" x2="18448" y2="4557"/>
                        <a14:foregroundMark x1="18448" y1="4557" x2="27745" y2="4818"/>
                        <a14:foregroundMark x1="27745" y1="4818" x2="33821" y2="4557"/>
                        <a14:foregroundMark x1="33821" y1="4557" x2="43997" y2="4818"/>
                        <a14:foregroundMark x1="43997" y1="4818" x2="53734" y2="3385"/>
                        <a14:foregroundMark x1="53734" y1="3385" x2="58199" y2="4297"/>
                        <a14:foregroundMark x1="58199" y1="4297" x2="67350" y2="2865"/>
                        <a14:foregroundMark x1="67350" y1="2865" x2="71742" y2="4036"/>
                        <a14:foregroundMark x1="71742" y1="4036" x2="76501" y2="3646"/>
                        <a14:foregroundMark x1="76501" y1="3646" x2="90264" y2="4818"/>
                        <a14:foregroundMark x1="90264" y1="4818" x2="99341" y2="4036"/>
                        <a14:foregroundMark x1="99341" y1="4036" x2="99634" y2="4557"/>
                        <a14:foregroundMark x1="293" y1="5339" x2="293" y2="5339"/>
                        <a14:foregroundMark x1="293" y1="5339" x2="4978" y2="4557"/>
                        <a14:foregroundMark x1="4978" y1="4557" x2="14568" y2="5990"/>
                        <a14:foregroundMark x1="14568" y1="5990" x2="10395" y2="2995"/>
                        <a14:foregroundMark x1="10395" y1="2995" x2="19180" y2="4948"/>
                        <a14:foregroundMark x1="19180" y1="4948" x2="24085" y2="4557"/>
                        <a14:foregroundMark x1="24085" y1="4557" x2="28624" y2="5078"/>
                        <a14:foregroundMark x1="28624" y1="5078" x2="42020" y2="3385"/>
                        <a14:foregroundMark x1="42020" y1="3385" x2="57833" y2="4297"/>
                        <a14:foregroundMark x1="57833" y1="4297" x2="76720" y2="3125"/>
                        <a14:foregroundMark x1="76720" y1="3125" x2="82796" y2="4036"/>
                        <a14:foregroundMark x1="82796" y1="4036" x2="92240" y2="3125"/>
                        <a14:foregroundMark x1="92240" y1="3125" x2="99048" y2="3385"/>
                        <a14:foregroundMark x1="73" y1="5599" x2="4758" y2="5990"/>
                        <a14:foregroundMark x1="4758" y1="5990" x2="9078" y2="5339"/>
                        <a14:foregroundMark x1="9078" y1="5339" x2="13763" y2="5339"/>
                        <a14:foregroundMark x1="13763" y1="5339" x2="19546" y2="4297"/>
                        <a14:foregroundMark x1="19546" y1="4297" x2="29868" y2="4948"/>
                        <a14:foregroundMark x1="29868" y1="4948" x2="35944" y2="3646"/>
                        <a14:foregroundMark x1="35944" y1="3646" x2="41581" y2="3776"/>
                        <a14:foregroundMark x1="41581" y1="3776" x2="45827" y2="3646"/>
                        <a14:foregroundMark x1="45827" y1="3646" x2="55783" y2="4818"/>
                        <a14:foregroundMark x1="55783" y1="4818" x2="62738" y2="3125"/>
                        <a14:foregroundMark x1="62738" y1="3125" x2="67496" y2="3385"/>
                        <a14:foregroundMark x1="67496" y1="3385" x2="71816" y2="2865"/>
                        <a14:foregroundMark x1="71816" y1="2865" x2="82577" y2="3776"/>
                        <a14:foregroundMark x1="82577" y1="3776" x2="87262" y2="3385"/>
                        <a14:foregroundMark x1="87262" y1="3385" x2="96047" y2="3646"/>
                        <a14:foregroundMark x1="96047" y1="3646" x2="99780" y2="1432"/>
                        <a14:foregroundMark x1="512" y1="5078" x2="512" y2="5078"/>
                        <a14:foregroundMark x1="512" y1="5078" x2="14056" y2="4036"/>
                        <a14:foregroundMark x1="14056" y1="4036" x2="23206" y2="5469"/>
                        <a14:foregroundMark x1="23206" y1="5469" x2="27672" y2="3385"/>
                        <a14:foregroundMark x1="27672" y1="3385" x2="31991" y2="5599"/>
                        <a14:foregroundMark x1="31991" y1="5599" x2="36603" y2="3646"/>
                        <a14:foregroundMark x1="36603" y1="3646" x2="45242" y2="4036"/>
                        <a14:foregroundMark x1="45242" y1="4036" x2="49707" y2="4036"/>
                        <a14:foregroundMark x1="49707" y1="4036" x2="54026" y2="4557"/>
                        <a14:foregroundMark x1="54026" y1="4557" x2="58858" y2="651"/>
                        <a14:foregroundMark x1="58858" y1="651" x2="67862" y2="4297"/>
                        <a14:foregroundMark x1="67862" y1="4297" x2="72255" y2="4036"/>
                        <a14:foregroundMark x1="72255" y1="4036" x2="81479" y2="4818"/>
                        <a14:foregroundMark x1="81479" y1="4818" x2="90630" y2="3646"/>
                        <a14:foregroundMark x1="90630" y1="3646" x2="99048" y2="4036"/>
                        <a14:foregroundMark x1="99048" y1="4036" x2="99927" y2="36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1485943"/>
            <a:ext cx="11353800" cy="50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434D-4400-4F4F-A404-BE3A1591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Event- Low Fidelity Mapping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BA058D-C1EB-4BA8-9699-EB7C093A8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3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357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 Light SemiCondensed</vt:lpstr>
      <vt:lpstr>Brush Script MT</vt:lpstr>
      <vt:lpstr>Calibri</vt:lpstr>
      <vt:lpstr>Calibri Light</vt:lpstr>
      <vt:lpstr>Office Theme</vt:lpstr>
      <vt:lpstr>RCE Saskatchewan Website Project</vt:lpstr>
      <vt:lpstr>Contents</vt:lpstr>
      <vt:lpstr>Introduction</vt:lpstr>
      <vt:lpstr>Introduction(cont’d)</vt:lpstr>
      <vt:lpstr>Issues we are mainly addressing…</vt:lpstr>
      <vt:lpstr>How our Focussed Users will be affected by above addressed issues? </vt:lpstr>
      <vt:lpstr>Course topics we are mainly focusing while designing the website…</vt:lpstr>
      <vt:lpstr>Low fidelity home page design</vt:lpstr>
      <vt:lpstr>Event- Low Fidelity Mapping</vt:lpstr>
      <vt:lpstr>Publication- Low Fidelity Mapping </vt:lpstr>
      <vt:lpstr>High Fidelity Mapping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RCE Saskatchewan Website Project</dc:title>
  <dc:creator>Matthew Amos</dc:creator>
  <cp:lastModifiedBy>Matthew Amos</cp:lastModifiedBy>
  <cp:revision>2</cp:revision>
  <dcterms:created xsi:type="dcterms:W3CDTF">2020-06-15T13:24:43Z</dcterms:created>
  <dcterms:modified xsi:type="dcterms:W3CDTF">2020-06-15T14:55:22Z</dcterms:modified>
</cp:coreProperties>
</file>