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d3f35c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d3f35c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d3f35c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d3f35c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d3f35c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d3f35c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d3f35c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d3f35c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d3f35c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d3f35c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d3f35c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d3f35c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ace61a5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ace61a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ace61a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ace61a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ace61a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ace61a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d3f35c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d3f35c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d3f35c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d3f35c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d3f35c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d3f35c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d3f35c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d3f35c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d3f35c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d3f35c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askrce.ca/" TargetMode="External"/><Relationship Id="rId4" Type="http://schemas.openxmlformats.org/officeDocument/2006/relationships/hyperlink" Target="https://www.facebook.com/search/top/?q=rce%20saskatchewan&amp;epa=SEARCH_BOX" TargetMode="External"/><Relationship Id="rId5" Type="http://schemas.openxmlformats.org/officeDocument/2006/relationships/hyperlink" Target="https://twitter.com/SaskRC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325"/>
            <a:ext cx="8520600" cy="14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Design project of RCE Sask website 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86400"/>
            <a:ext cx="85206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Submitted by</a:t>
            </a: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Tonmoy Sarker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Rezvan Shokrani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Bipin Suram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50" y="1659350"/>
            <a:ext cx="3688559" cy="14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25125" y="20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 Cont..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952500"/>
            <a:ext cx="45894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Being aware of financial constraints of few users, we have new option for not only donating the money but also service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users who cannot donate the money will still be able to provide their valuable service to RCE and feel as a part of great work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325" y="0"/>
            <a:ext cx="4173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 Cont..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883225"/>
            <a:ext cx="4419600" cy="4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Provided option for registered members to login to their own profile and manage the content on their profile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Members can post articles, achievements in the field of sustainable development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have their own logo at the top right corner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0"/>
            <a:ext cx="4419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654100" y="2233450"/>
            <a:ext cx="28749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Demo!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7498775" y="4485400"/>
            <a:ext cx="35157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believe that our design patterns will appeal to maximum set of people and also help to increase the user base of the website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same design can also be replicated for mobile users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Going forward we can try to develop the real website based on our prototype if permitted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RCE Saskatchewan Website.</a:t>
            </a:r>
            <a:r>
              <a:rPr lang="en" sz="1100">
                <a:solidFill>
                  <a:srgbClr val="FFFFFF"/>
                </a:solidFill>
              </a:rPr>
              <a:t>Retrieved</a:t>
            </a:r>
            <a:r>
              <a:rPr lang="en" sz="1100">
                <a:solidFill>
                  <a:srgbClr val="FFFFFF"/>
                </a:solidFill>
              </a:rPr>
              <a:t> from: </a:t>
            </a:r>
            <a:r>
              <a:rPr lang="en" sz="1100" u="sng">
                <a:solidFill>
                  <a:srgbClr val="FFFFFF"/>
                </a:solidFill>
                <a:hlinkClick r:id="rId3"/>
              </a:rPr>
              <a:t>https://www.saskrce.ca/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RCE Saskatchewan’s Official Facebook page. Retrieved from: </a:t>
            </a:r>
            <a:r>
              <a:rPr lang="en" sz="1100" u="sng">
                <a:solidFill>
                  <a:srgbClr val="FFFFFF"/>
                </a:solidFill>
                <a:hlinkClick r:id="rId4"/>
              </a:rPr>
              <a:t>https://www.facebook.com/search/top/?q=rce%20saskatchewan&amp;epa=SEARCH_BOX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RCE Saskatchewan’s Official Twitter page. Retrieved from: </a:t>
            </a:r>
            <a:r>
              <a:rPr lang="en" sz="1100" u="sng">
                <a:solidFill>
                  <a:srgbClr val="FFFFFF"/>
                </a:solidFill>
                <a:hlinkClick r:id="rId5"/>
              </a:rPr>
              <a:t>https://twitter.com/SaskRCE</a:t>
            </a: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764525" y="2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Thank You!!!</a:t>
            </a:r>
            <a:endParaRPr sz="4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3612350"/>
            <a:ext cx="1799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1694675" y="21436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75" y="0"/>
            <a:ext cx="58438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Outline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1600" y="1152475"/>
            <a:ext cx="41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Abstract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Suggested solution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Focused on designing the professional high-fidelity prototype of the RCE(Regional Centre of Expertise) Saskatchewan website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Current website is unorganized with most of the content not shared on the web pages and not linked with the main page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have tried to organize all the content that the website has and our designs mainly strives for </a:t>
            </a:r>
            <a:r>
              <a:rPr b="1" lang="en">
                <a:solidFill>
                  <a:srgbClr val="FFFFFF"/>
                </a:solidFill>
              </a:rPr>
              <a:t>‘Customer Delight’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RCE is the global platform for sustainable development. It </a:t>
            </a:r>
            <a:r>
              <a:rPr lang="en">
                <a:solidFill>
                  <a:srgbClr val="FFFFFF"/>
                </a:solidFill>
              </a:rPr>
              <a:t>focuses</a:t>
            </a:r>
            <a:r>
              <a:rPr lang="en">
                <a:solidFill>
                  <a:srgbClr val="FFFFFF"/>
                </a:solidFill>
              </a:rPr>
              <a:t> on the betterment of the human lives and at the same time keeping the environment unharmed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RCE’s goal is to provide transformative education to promote sustainable lifestyle and livelihoods in the region 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design of the website plays a major role in gaining the attention of the users and provoke a thought to join RCE or donate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the website be recreated in a way to attract the users?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major issues with the current website are: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Unorganized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Poor content management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D</a:t>
            </a:r>
            <a:r>
              <a:rPr lang="en">
                <a:solidFill>
                  <a:srgbClr val="FFFFFF"/>
                </a:solidFill>
              </a:rPr>
              <a:t>o not</a:t>
            </a:r>
            <a:r>
              <a:rPr lang="en">
                <a:solidFill>
                  <a:srgbClr val="FFFFFF"/>
                </a:solidFill>
              </a:rPr>
              <a:t> provide customized user profile for members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No links to connect to social media other than twitter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</a:t>
            </a:r>
            <a:r>
              <a:rPr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nappealing and less</a:t>
            </a:r>
            <a:r>
              <a:rPr lang="en">
                <a:solidFill>
                  <a:srgbClr val="FFFFFF"/>
                </a:solidFill>
              </a:rPr>
              <a:t> user friendly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No donate option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- Lack good customer experience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Suggested 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80325"/>
            <a:ext cx="86292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Our designs mainly addressed the content of the website and shown them in an easy and organized manner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Navigation through different contents is made easy by our left vertical menu on homepage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Registered members can manage their own content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have added few colors to make the website </a:t>
            </a:r>
            <a:r>
              <a:rPr lang="en">
                <a:solidFill>
                  <a:srgbClr val="FFFFFF"/>
                </a:solidFill>
              </a:rPr>
              <a:t>eye catchy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Our photo/video gallery will help to enhance the usability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Donate option is subdivided into ‘Donate service’ and ‘Donate money’ where users can not only donate in monetary terms but also the service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07775" y="1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11925" y="778775"/>
            <a:ext cx="4223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Following screenshots show few highlights of our design: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Homepage - Can navigate to        almost everywhere from here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Highlighted the 17 goals of RCE and also recent achievements by members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Provided the direct links to the social media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Donate option on the top right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"/>
            <a:ext cx="45719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 Cont..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865925"/>
            <a:ext cx="45909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Universal website search will save lot of time as users can search any article, members etc directly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can see the latest notifications on any news or events. Donate option is placed beside register or login to make it noticeable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can connect to the three provided social media sites with one click. Also they have the option to change the language of the website to French or English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0" y="1152475"/>
            <a:ext cx="4260300" cy="4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700" y="2214575"/>
            <a:ext cx="3447175" cy="4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50" y="3332000"/>
            <a:ext cx="1943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 Cont..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60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Most of the users will be interested in photos and videos rather than reading, so we have provided photo/video gallery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connect to the Global RCE website with a single click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 different RCE’s are formed to address different issues, we have included the ‘Theme areas’ function on this menu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050" y="561975"/>
            <a:ext cx="1443050" cy="4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