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4f533002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4f53300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4f533002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4f533002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4f533002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4f533002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4f533002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4f533002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4f533002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4f53300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4f53300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4f53300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 Demo</a:t>
            </a:r>
            <a:endParaRPr sz="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1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Team Graps:</a:t>
            </a:r>
            <a:endParaRPr sz="161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10"/>
              <a:buFont typeface="Oswald"/>
              <a:buAutoNum type="arabicPeriod"/>
            </a:pPr>
            <a:r>
              <a:rPr lang="en" sz="161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Dinesh Dalip</a:t>
            </a:r>
            <a:endParaRPr sz="161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10"/>
              <a:buFont typeface="Oswald"/>
              <a:buAutoNum type="arabicPeriod"/>
            </a:pPr>
            <a:r>
              <a:rPr lang="en" sz="161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Aliasgar Mithawala</a:t>
            </a:r>
            <a:endParaRPr sz="161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10"/>
              <a:buFont typeface="Oswald"/>
              <a:buAutoNum type="arabicPeriod"/>
            </a:pPr>
            <a:r>
              <a:rPr lang="en" sz="161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Savan Pedhadiya</a:t>
            </a:r>
            <a:endParaRPr sz="161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10"/>
              <a:buFont typeface="Oswald"/>
              <a:buAutoNum type="arabicPeriod"/>
            </a:pPr>
            <a:r>
              <a:rPr lang="en" sz="161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Premalkumar Patel</a:t>
            </a:r>
            <a:endParaRPr sz="161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464100" y="5249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64100" y="16212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Login/Signup Page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Home Page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 Profile Page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Members Page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Able to search SIG members by their Name, and Research Interests.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Able to Add new friends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Able to create own forums based on 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interests</a:t>
            </a: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Bilingual Functionality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What We’ve been working on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Bilingual Functionality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Interest Forums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Customers Feedback 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links on profile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○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Dynamically fetching total members, and currently online members.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visualization (Heat Maps)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What We’re going to show you today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Bilingual Functionality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Interest Forums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Customers Feedback Integration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11700" y="22050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464100" y="5249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What We’ll going to show you in next week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64100" y="16212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visualization (Heat Maps) 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1700" y="22050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5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