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jebv43Ugi/dvIrL5pUnuLkAKpM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9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5" name="Google Shape;5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1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1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8" name="Google Shape;28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15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7" name="Google Shape;37;p1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17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6" name="Google Shape;46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 Demo</a:t>
            </a:r>
            <a:endParaRPr b="0" i="0" sz="6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Arial"/>
              <a:buNone/>
            </a:pPr>
            <a:r>
              <a:rPr b="0" i="0" lang="en" sz="161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Team Graps:</a:t>
            </a:r>
            <a:endParaRPr b="0" i="0" sz="1610" u="none" cap="none" strike="noStrike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83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10"/>
              <a:buFont typeface="Oswald"/>
              <a:buAutoNum type="arabicPeriod"/>
            </a:pPr>
            <a:r>
              <a:rPr b="0" i="0" lang="en" sz="161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Dinesh Dalip</a:t>
            </a:r>
            <a:endParaRPr b="0" i="0" sz="1610" u="none" cap="none" strike="noStrike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83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10"/>
              <a:buFont typeface="Oswald"/>
              <a:buAutoNum type="arabicPeriod"/>
            </a:pPr>
            <a:r>
              <a:rPr b="0" i="0" lang="en" sz="161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Aliasgar Mithawala</a:t>
            </a:r>
            <a:endParaRPr b="0" i="0" sz="1610" u="none" cap="none" strike="noStrike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83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10"/>
              <a:buFont typeface="Oswald"/>
              <a:buAutoNum type="arabicPeriod"/>
            </a:pPr>
            <a:r>
              <a:rPr b="0" i="0" lang="en" sz="161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Savan Pedhadiya</a:t>
            </a:r>
            <a:endParaRPr b="0" i="0" sz="1610" u="none" cap="none" strike="noStrike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83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10"/>
              <a:buFont typeface="Oswald"/>
              <a:buAutoNum type="arabicPeriod"/>
            </a:pPr>
            <a:r>
              <a:rPr b="0" i="0" lang="en" sz="161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Premalkumar Patel</a:t>
            </a:r>
            <a:endParaRPr b="0" i="0" sz="1610" u="none" cap="none" strike="noStrike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464100" y="5249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 b="0" i="0" sz="3000" u="none" cap="none" strike="noStrike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464100" y="16212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b="0" i="0" lang="en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Login/Signup Page</a:t>
            </a:r>
            <a:endParaRPr b="0" i="0" sz="18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b="0" i="0" lang="en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Home Page</a:t>
            </a:r>
            <a:endParaRPr b="0" i="0" sz="18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b="0" i="0" lang="en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Profile Page</a:t>
            </a:r>
            <a:endParaRPr b="0" i="0" sz="18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b="0" i="0" lang="en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Members Page</a:t>
            </a:r>
            <a:endParaRPr b="0" i="0" sz="18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b="0" i="0" lang="en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Able to search SIG members by their Name, and Research Interests.</a:t>
            </a:r>
            <a:endParaRPr b="0" i="0" sz="18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b="0" i="0" lang="en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Able to Add new friends</a:t>
            </a:r>
            <a:endParaRPr b="0" i="0" sz="18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b="0" i="0" lang="en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Able to create own forums based on interests.</a:t>
            </a:r>
            <a:endParaRPr b="0" i="0" sz="18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b="0" i="0" lang="en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Bilingual Functionality</a:t>
            </a:r>
            <a:endParaRPr b="0" i="0" sz="18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Map Visualization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What We’ve been working on</a:t>
            </a:r>
            <a:endParaRPr b="0" i="0" sz="3000" u="none" cap="none" strike="noStrike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Map</a:t>
            </a:r>
            <a:r>
              <a:rPr b="0" i="0" lang="en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Multiple Group (based on research interest)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Worked on Customer Feedback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What We’re going to show you today</a:t>
            </a:r>
            <a:endParaRPr b="0" i="0" sz="3000" u="none" cap="none" strike="noStrike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Map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Multiple Group (based on research interest)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311700" y="22050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 b="0" i="0" sz="3000" u="none" cap="none" strike="noStrike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/>
        </p:nvSpPr>
        <p:spPr>
          <a:xfrm>
            <a:off x="311700" y="22050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" sz="55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b="0" i="0" sz="5500" u="none" cap="none" strike="noStrike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