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ource Code Pro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7" Type="http://schemas.openxmlformats.org/officeDocument/2006/relationships/font" Target="fonts/Oswald-regular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0c73ad4c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0c73ad4c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0c73ad4c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0c73ad4c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0c73ad4c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0c73ad4c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0c73ad4c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0c73ad4c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0c73ad4c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0c73ad4c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0c73ad4c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0c73ad4c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610"/>
              <a:t>Team Graps:</a:t>
            </a:r>
            <a:endParaRPr sz="1610"/>
          </a:p>
          <a:p>
            <a:pPr indent="-33083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10"/>
              <a:buAutoNum type="arabicPeriod"/>
            </a:pPr>
            <a:r>
              <a:rPr lang="en" sz="1610"/>
              <a:t>Dinesh Dalip</a:t>
            </a:r>
            <a:endParaRPr sz="1610"/>
          </a:p>
          <a:p>
            <a:pPr indent="-33083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10"/>
              <a:buAutoNum type="arabicPeriod"/>
            </a:pPr>
            <a:r>
              <a:rPr lang="en" sz="1610"/>
              <a:t>Aliasgar Mithawala</a:t>
            </a:r>
            <a:endParaRPr sz="1610"/>
          </a:p>
          <a:p>
            <a:pPr indent="-33083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10"/>
              <a:buAutoNum type="arabicPeriod"/>
            </a:pPr>
            <a:r>
              <a:rPr lang="en" sz="1610"/>
              <a:t>Savan Pedhadiya</a:t>
            </a:r>
            <a:endParaRPr sz="1610"/>
          </a:p>
          <a:p>
            <a:pPr indent="-33083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10"/>
              <a:buAutoNum type="arabicPeriod"/>
            </a:pPr>
            <a:r>
              <a:rPr lang="en" sz="1610"/>
              <a:t>Premalkumar Patel</a:t>
            </a:r>
            <a:endParaRPr sz="161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Login/Signup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Profile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Members </a:t>
            </a:r>
            <a:r>
              <a:rPr lang="en"/>
              <a:t>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Able to search SIG members by </a:t>
            </a:r>
            <a:r>
              <a:rPr lang="en"/>
              <a:t>their Name, Interest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Able to Add new friends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notification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Heat Maps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been working on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and Signup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Profile page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Members page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Connection functionality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Profile Page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We’re going to show you today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and Signup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Profile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Members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About us page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205000"/>
            <a:ext cx="85206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We’ll going to show you in next week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to visualization (Heat Maps)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Bilingual Functionality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2050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Thank You</a:t>
            </a:r>
            <a:endParaRPr sz="5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