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188BB-00E3-0F4A-9E37-18E4634BF26D}" v="5" dt="2023-02-13T20:10:06.499"/>
    <p1510:client id="{38102A6B-2B0C-456F-88D5-0B7520FACF20}" v="1256" dt="2023-02-13T06:54:00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>
        <p:scale>
          <a:sx n="82" d="100"/>
          <a:sy n="82" d="100"/>
        </p:scale>
        <p:origin x="-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2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53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7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9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68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1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ENSE 271 FEEDBACKERS</a:t>
            </a:r>
            <a:br>
              <a:rPr lang="en-US" dirty="0">
                <a:ea typeface="Calibri Light"/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Tolani Oke-Steve     </a:t>
            </a:r>
          </a:p>
          <a:p>
            <a:r>
              <a:rPr lang="en-US" dirty="0">
                <a:ea typeface="Calibri"/>
                <a:cs typeface="Calibri"/>
              </a:rPr>
              <a:t>Bilal Alissa                </a:t>
            </a:r>
          </a:p>
          <a:p>
            <a:r>
              <a:rPr lang="en-US" dirty="0">
                <a:ea typeface="Calibri"/>
                <a:cs typeface="Calibri"/>
              </a:rPr>
              <a:t>Omar </a:t>
            </a:r>
            <a:r>
              <a:rPr lang="en-US" dirty="0" err="1">
                <a:ea typeface="Calibri"/>
                <a:cs typeface="Calibri"/>
              </a:rPr>
              <a:t>Alabssi</a:t>
            </a:r>
            <a:r>
              <a:rPr lang="en-US" dirty="0">
                <a:ea typeface="Calibri"/>
                <a:cs typeface="Calibri"/>
              </a:rPr>
              <a:t>            </a:t>
            </a:r>
          </a:p>
          <a:p>
            <a:r>
              <a:rPr lang="en-US" dirty="0">
                <a:ea typeface="Calibri"/>
                <a:cs typeface="Calibri"/>
              </a:rPr>
              <a:t>             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779C6-7C72-70DC-35DE-0416978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Low-fidelity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prototypes</a:t>
            </a: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540A-01C4-BA94-802E-9200F6FD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588" y="114924"/>
            <a:ext cx="6136198" cy="6743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0002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79C6-7C72-70DC-35DE-0416978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Low-fidelity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prototypes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2560BA-6957-13D5-C8C2-B5F5182E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31119"/>
            <a:ext cx="6851929" cy="4195762"/>
          </a:xfrm>
        </p:spPr>
      </p:pic>
    </p:spTree>
    <p:extLst>
      <p:ext uri="{BB962C8B-B14F-4D97-AF65-F5344CB8AC3E}">
        <p14:creationId xmlns:p14="http://schemas.microsoft.com/office/powerpoint/2010/main" val="341025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F75F-5BEC-7533-F462-E8012DB1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644" y="2228382"/>
            <a:ext cx="8825657" cy="1915647"/>
          </a:xfrm>
        </p:spPr>
        <p:txBody>
          <a:bodyPr/>
          <a:lstStyle/>
          <a:p>
            <a:r>
              <a:rPr lang="en-US" sz="6000" dirty="0"/>
              <a:t>Questions</a:t>
            </a:r>
            <a:r>
              <a:rPr lang="en-US" sz="6000" dirty="0">
                <a:latin typeface="Times New Roman"/>
                <a:cs typeface="Times New Roman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757A-B4DC-3395-24D2-DA4177756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3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0D01-D49F-679E-1C45-36CF0E82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8BF4-854C-4AE3-D2B8-76FE43451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FeedBAckers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20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4F7D7-221D-8DBF-0974-AF537691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Interactive Based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6B7D-D919-B6C8-FABC-CF038B31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1061970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To make sure that our north star customer understands the maps proposed appropriately and comprehend its purpose, the interactive approach was applied to the site map.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 order to apply the best mapping for our various site maps, the concept of interface design mappings was applied.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Each site map was made with the goal of showcasing the various features and functionalities of our suggested design.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B7B85-40A0-D3FC-3A11-DED469FC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SITE MAP</a:t>
            </a:r>
            <a:br>
              <a:rPr lang="en-US" sz="2000" dirty="0"/>
            </a:br>
            <a:r>
              <a:rPr lang="en-US" sz="2000" dirty="0"/>
              <a:t>Interactive</a:t>
            </a:r>
            <a:r>
              <a:rPr lang="en-US" sz="2000" dirty="0">
                <a:ea typeface="+mj-lt"/>
                <a:cs typeface="+mj-lt"/>
              </a:rPr>
              <a:t> Based website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2384-E8FB-E49B-D00D-012B1C80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757" y="1517190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Home page: </a:t>
            </a:r>
            <a:r>
              <a:rPr lang="en-US" dirty="0">
                <a:ea typeface="+mj-lt"/>
                <a:cs typeface="+mj-lt"/>
              </a:rPr>
              <a:t>includes content about the chosen topic as well as a link to the SSCF's "About Us".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Donate button: Provides link to where donations can be made to support the SSCF.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Filter button: Feature for filtering information based area of choice and topic of preference.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Contact us page: Contains company address and a contact form to reduce spam messages.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Services page: Covers the services the SSCF provides and how the SSCF works to accomplish the global goals. </a:t>
            </a: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11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3C5E0-AF20-C86C-EEDC-87DA44D8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Interactive Based website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A432210-7898-55BB-46A8-5FD0987D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55392" y="1290054"/>
            <a:ext cx="6275584" cy="42830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8619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240C5-D827-C921-1A4D-0025FEAA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Interactive Based website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6D7AD04-58E9-9AD5-64E9-ABC3F804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55392" y="1721500"/>
            <a:ext cx="6275584" cy="34201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1260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A2F04-C6A6-2D98-C63A-499FF754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Interactive Based website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679BE3-5705-D487-5549-7C68DED4F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63487" y="965141"/>
            <a:ext cx="5059394" cy="493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837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0363-3D1E-C43C-08D2-75396E01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Low-fidelity prototypes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950BBEB-5505-5AC8-42F5-86F9E623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757" y="138854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Each prototype provides an overview of each of our intended design.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 order to provide the optimal navigation of the design, signifiers are used in every design.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To give users the ideal interactive experience, every design was made with user engagement in mind.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 various prototypes put forth were designed to ensure that the user operations were completed appropriately and effectively.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779C6-7C72-70DC-35DE-0416978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Low-fidelity</a:t>
            </a:r>
            <a:br>
              <a:rPr lang="en-US" dirty="0"/>
            </a:br>
            <a:r>
              <a:rPr lang="en-US" dirty="0"/>
              <a:t>prototypes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540A-01C4-BA94-802E-9200F6FD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85983" y="804671"/>
            <a:ext cx="3979685" cy="5248657"/>
          </a:xfrm>
        </p:spPr>
      </p:pic>
    </p:spTree>
    <p:extLst>
      <p:ext uri="{BB962C8B-B14F-4D97-AF65-F5344CB8AC3E}">
        <p14:creationId xmlns:p14="http://schemas.microsoft.com/office/powerpoint/2010/main" val="246103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779C6-7C72-70DC-35DE-0416978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Low-fidelity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prototypes</a:t>
            </a:r>
          </a:p>
        </p:txBody>
      </p:sp>
      <p:sp>
        <p:nvSpPr>
          <p:cNvPr id="5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540A-01C4-BA94-802E-9200F6FD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637"/>
          <a:stretch/>
        </p:blipFill>
        <p:spPr>
          <a:xfrm>
            <a:off x="1395663" y="141838"/>
            <a:ext cx="4617827" cy="63680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932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276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ENSE 271 FEEDBACKERS </vt:lpstr>
      <vt:lpstr>Interactive Based website</vt:lpstr>
      <vt:lpstr>SITE MAP Interactive Based website</vt:lpstr>
      <vt:lpstr>Interactive Based website</vt:lpstr>
      <vt:lpstr>Interactive Based website</vt:lpstr>
      <vt:lpstr>Interactive Based website</vt:lpstr>
      <vt:lpstr>Low-fidelity prototypes</vt:lpstr>
      <vt:lpstr>Low-fidelity prototypes</vt:lpstr>
      <vt:lpstr>Low-fidelity prototypes</vt:lpstr>
      <vt:lpstr>Low-fidelity prototypes</vt:lpstr>
      <vt:lpstr>Low-fidelity prototypes</vt:lpstr>
      <vt:lpstr>Questions?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Alabssi</dc:creator>
  <cp:lastModifiedBy>Omar Alabssi</cp:lastModifiedBy>
  <cp:revision>362</cp:revision>
  <dcterms:created xsi:type="dcterms:W3CDTF">2023-02-13T03:29:53Z</dcterms:created>
  <dcterms:modified xsi:type="dcterms:W3CDTF">2023-02-13T20:31:52Z</dcterms:modified>
</cp:coreProperties>
</file>