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3" r:id="rId4"/>
    <p:sldId id="273" r:id="rId5"/>
    <p:sldId id="274" r:id="rId6"/>
    <p:sldId id="275" r:id="rId7"/>
    <p:sldId id="264" r:id="rId8"/>
    <p:sldId id="265" r:id="rId9"/>
    <p:sldId id="276" r:id="rId10"/>
    <p:sldId id="266" r:id="rId11"/>
    <p:sldId id="270" r:id="rId12"/>
    <p:sldId id="267" r:id="rId13"/>
    <p:sldId id="277" r:id="rId14"/>
    <p:sldId id="279" r:id="rId15"/>
    <p:sldId id="283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2" autoAdjust="0"/>
    <p:restoredTop sz="85698" autoAdjust="0"/>
  </p:normalViewPr>
  <p:slideViewPr>
    <p:cSldViewPr snapToGrid="0">
      <p:cViewPr>
        <p:scale>
          <a:sx n="68" d="100"/>
          <a:sy n="68" d="100"/>
        </p:scale>
        <p:origin x="2864" y="1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he School of Athens (detail). Fresco, Stanza della Segnatura, Palazzi Pontifici, Vatican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r="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eIDEAS</a:t>
            </a:r>
            <a:br>
              <a:rPr lang="en-US" dirty="0"/>
            </a:br>
            <a:r>
              <a:rPr lang="en-US" dirty="0"/>
              <a:t>Usability Questionnaires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58459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Presented by: Weekend Warriors</a:t>
            </a:r>
          </a:p>
          <a:p>
            <a:pPr algn="l"/>
            <a:r>
              <a:rPr lang="en-US" sz="2000" dirty="0"/>
              <a:t>Malkiat Singh</a:t>
            </a:r>
          </a:p>
          <a:p>
            <a:pPr algn="l"/>
            <a:r>
              <a:rPr lang="en-US" sz="2000" dirty="0"/>
              <a:t>Mohamed Ali</a:t>
            </a:r>
          </a:p>
          <a:p>
            <a:pPr algn="l"/>
            <a:r>
              <a:rPr lang="en-US" sz="2000" dirty="0"/>
              <a:t>M. Salim Bakri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95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Guided Questions-Issues raised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16F3B-BC9F-4FC1-9083-BBC73661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3" y="1833033"/>
            <a:ext cx="6329361" cy="4658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1E7865-E973-48E2-AA28-2794267DB295}"/>
              </a:ext>
            </a:extLst>
          </p:cNvPr>
          <p:cNvSpPr/>
          <p:nvPr/>
        </p:nvSpPr>
        <p:spPr>
          <a:xfrm>
            <a:off x="8326918" y="3429000"/>
            <a:ext cx="507373" cy="477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BE0530-857A-4760-89C4-D5DAA710584B}"/>
              </a:ext>
            </a:extLst>
          </p:cNvPr>
          <p:cNvSpPr/>
          <p:nvPr/>
        </p:nvSpPr>
        <p:spPr>
          <a:xfrm>
            <a:off x="8328786" y="5502949"/>
            <a:ext cx="507373" cy="477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734D-090D-40FB-B8FD-477B3B17B745}"/>
              </a:ext>
            </a:extLst>
          </p:cNvPr>
          <p:cNvSpPr txBox="1"/>
          <p:nvPr/>
        </p:nvSpPr>
        <p:spPr>
          <a:xfrm>
            <a:off x="5536826" y="2171542"/>
            <a:ext cx="44811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 find three dot menu from first glance without guidance.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780188-FC95-49B3-B0B5-836A24D61517}"/>
              </a:ext>
            </a:extLst>
          </p:cNvPr>
          <p:cNvSpPr/>
          <p:nvPr/>
        </p:nvSpPr>
        <p:spPr>
          <a:xfrm rot="5400000">
            <a:off x="8339525" y="3060606"/>
            <a:ext cx="511599" cy="1477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F0690-A170-4740-BA0C-E29D5CA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254" y="2934897"/>
            <a:ext cx="1297477" cy="16383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F807A6-4852-4563-8B88-8BB0977BE609}"/>
              </a:ext>
            </a:extLst>
          </p:cNvPr>
          <p:cNvSpPr/>
          <p:nvPr/>
        </p:nvSpPr>
        <p:spPr>
          <a:xfrm>
            <a:off x="9076450" y="3601112"/>
            <a:ext cx="941476" cy="30587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6D41C-9F49-4C02-B616-42C548250EFF}"/>
              </a:ext>
            </a:extLst>
          </p:cNvPr>
          <p:cNvSpPr txBox="1"/>
          <p:nvPr/>
        </p:nvSpPr>
        <p:spPr>
          <a:xfrm>
            <a:off x="158141" y="1891454"/>
            <a:ext cx="3020314" cy="1077218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abandon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 idea?</a:t>
            </a:r>
          </a:p>
        </p:txBody>
      </p:sp>
      <p:pic>
        <p:nvPicPr>
          <p:cNvPr id="15" name="Picture 2" descr="Image result for how to">
            <a:extLst>
              <a:ext uri="{FF2B5EF4-FFF2-40B4-BE49-F238E27FC236}">
                <a16:creationId xmlns:a16="http://schemas.microsoft.com/office/drawing/2014/main" id="{C6DA015F-3A0E-4800-A6F3-58BDA384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" y="4158533"/>
            <a:ext cx="2242768" cy="22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Guided Questions-Issues raised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780188-FC95-49B3-B0B5-836A24D61517}"/>
              </a:ext>
            </a:extLst>
          </p:cNvPr>
          <p:cNvSpPr/>
          <p:nvPr/>
        </p:nvSpPr>
        <p:spPr>
          <a:xfrm rot="5400000">
            <a:off x="8339525" y="3060606"/>
            <a:ext cx="511599" cy="1477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how to">
            <a:extLst>
              <a:ext uri="{FF2B5EF4-FFF2-40B4-BE49-F238E27FC236}">
                <a16:creationId xmlns:a16="http://schemas.microsoft.com/office/drawing/2014/main" id="{C6DA015F-3A0E-4800-A6F3-58BDA384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" y="4158533"/>
            <a:ext cx="2242768" cy="22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B6D41C-9F49-4C02-B616-42C548250EFF}"/>
              </a:ext>
            </a:extLst>
          </p:cNvPr>
          <p:cNvSpPr txBox="1"/>
          <p:nvPr/>
        </p:nvSpPr>
        <p:spPr>
          <a:xfrm>
            <a:off x="368968" y="1637992"/>
            <a:ext cx="2245895" cy="2062103"/>
          </a:xfrm>
          <a:prstGeom prst="rect">
            <a:avLst/>
          </a:prstGeom>
          <a:solidFill>
            <a:srgbClr val="EE761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Where can I find out my submitted idea? </a:t>
            </a:r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224D4A-3ED6-4CF8-A6B0-82E928261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047" y="1631658"/>
            <a:ext cx="6463500" cy="4815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2734D-090D-40FB-B8FD-477B3B17B745}"/>
              </a:ext>
            </a:extLst>
          </p:cNvPr>
          <p:cNvSpPr txBox="1"/>
          <p:nvPr/>
        </p:nvSpPr>
        <p:spPr>
          <a:xfrm>
            <a:off x="5536826" y="2171542"/>
            <a:ext cx="4481100" cy="646331"/>
          </a:xfrm>
          <a:prstGeom prst="rect">
            <a:avLst/>
          </a:prstGeom>
          <a:solidFill>
            <a:srgbClr val="EE761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 some difficulty to relate My Idea tab with the submitted idea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F807A6-4852-4563-8B88-8BB0977BE609}"/>
              </a:ext>
            </a:extLst>
          </p:cNvPr>
          <p:cNvSpPr/>
          <p:nvPr/>
        </p:nvSpPr>
        <p:spPr>
          <a:xfrm rot="8382963">
            <a:off x="4247777" y="2849663"/>
            <a:ext cx="941476" cy="305870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Guided Questions Feedback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224D4A-3ED6-4CF8-A6B0-82E92826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47" y="1631658"/>
            <a:ext cx="6463500" cy="4815308"/>
          </a:xfrm>
          <a:prstGeom prst="rect">
            <a:avLst/>
          </a:prstGeom>
        </p:spPr>
      </p:pic>
      <p:pic>
        <p:nvPicPr>
          <p:cNvPr id="6" name="Picture 2" descr="Image result for how to">
            <a:extLst>
              <a:ext uri="{FF2B5EF4-FFF2-40B4-BE49-F238E27FC236}">
                <a16:creationId xmlns:a16="http://schemas.microsoft.com/office/drawing/2014/main" id="{C6DA015F-3A0E-4800-A6F3-58BDA384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" y="4158533"/>
            <a:ext cx="2242768" cy="22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6D41C-9F49-4C02-B616-42C548250EFF}"/>
              </a:ext>
            </a:extLst>
          </p:cNvPr>
          <p:cNvSpPr txBox="1"/>
          <p:nvPr/>
        </p:nvSpPr>
        <p:spPr>
          <a:xfrm>
            <a:off x="368968" y="1637992"/>
            <a:ext cx="2245895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I update my profile? </a:t>
            </a:r>
          </a:p>
        </p:txBody>
      </p:sp>
      <p:sp>
        <p:nvSpPr>
          <p:cNvPr id="3" name="Oval 2"/>
          <p:cNvSpPr/>
          <p:nvPr/>
        </p:nvSpPr>
        <p:spPr>
          <a:xfrm>
            <a:off x="2614863" y="1637992"/>
            <a:ext cx="1185648" cy="1137292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734D-090D-40FB-B8FD-477B3B17B745}"/>
              </a:ext>
            </a:extLst>
          </p:cNvPr>
          <p:cNvSpPr txBox="1"/>
          <p:nvPr/>
        </p:nvSpPr>
        <p:spPr>
          <a:xfrm>
            <a:off x="4173247" y="1883472"/>
            <a:ext cx="44811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 some difficulty to predict the icon.</a:t>
            </a:r>
          </a:p>
        </p:txBody>
      </p:sp>
    </p:spTree>
    <p:extLst>
      <p:ext uri="{BB962C8B-B14F-4D97-AF65-F5344CB8AC3E}">
        <p14:creationId xmlns:p14="http://schemas.microsoft.com/office/powerpoint/2010/main" val="317630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828214"/>
            <a:ext cx="11210925" cy="73655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you like and didn't like about eIDEAS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F8C41F-21F2-6A47-9718-D251DF467178}"/>
              </a:ext>
            </a:extLst>
          </p:cNvPr>
          <p:cNvSpPr/>
          <p:nvPr/>
        </p:nvSpPr>
        <p:spPr>
          <a:xfrm>
            <a:off x="556532" y="1418382"/>
            <a:ext cx="114231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/>
              <a:t>DID LIKE: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User experience (Simple and easy to use)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Digested emails are very helpful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Likes mechanism, reordering ideas based on likes counter, is useful for identifying the best ideas.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Ideas are organized by teams and shown based on each user privilege.</a:t>
            </a:r>
          </a:p>
          <a:p>
            <a:pPr lvl="1"/>
            <a:r>
              <a:rPr lang="en-US" sz="3200" b="1" dirty="0"/>
              <a:t>DID NOT LIKE: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DO phase current implementation.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Idea’s ID label on each idea.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08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492332"/>
            <a:ext cx="11210925" cy="10724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Weekend Warriors Suggested modifications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F8C41F-21F2-6A47-9718-D251DF467178}"/>
              </a:ext>
            </a:extLst>
          </p:cNvPr>
          <p:cNvSpPr/>
          <p:nvPr/>
        </p:nvSpPr>
        <p:spPr>
          <a:xfrm>
            <a:off x="0" y="156476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After analyzing the comments and feedbacks that were collected from the usability questionnaires, we suggest the following: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360C4-B529-A84D-AB51-29008C34022F}"/>
              </a:ext>
            </a:extLst>
          </p:cNvPr>
          <p:cNvSpPr txBox="1"/>
          <p:nvPr/>
        </p:nvSpPr>
        <p:spPr>
          <a:xfrm>
            <a:off x="156481" y="2548636"/>
            <a:ext cx="118232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Modify drop down menus and pop-up menus to be more realistic.</a:t>
            </a:r>
            <a:endParaRPr lang="en-CA" sz="3100" b="1" dirty="0"/>
          </a:p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Modify the “Arrows Button” to be an “Action Button” for more clear view.</a:t>
            </a:r>
            <a:endParaRPr lang="en-CA" sz="3100" dirty="0"/>
          </a:p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Remove “idea's ID” since end-users don’t care about this information.</a:t>
            </a:r>
            <a:endParaRPr lang="en-CA" sz="3100" dirty="0"/>
          </a:p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Keep the landing page as it is but change the tab’s label to be “Approved Ideas”.</a:t>
            </a:r>
            <a:endParaRPr lang="en-CA" sz="3100" dirty="0"/>
          </a:p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Change idea’s labels from text to icons e.g. (like, comment, chat).</a:t>
            </a:r>
            <a:endParaRPr lang="en-CA" sz="3100" dirty="0"/>
          </a:p>
          <a:p>
            <a:pPr marL="342900" lvl="0" indent="-342900">
              <a:buFont typeface="+mj-lt"/>
              <a:buAutoNum type="arabicPeriod"/>
            </a:pPr>
            <a:r>
              <a:rPr lang="en-US" sz="3100" dirty="0"/>
              <a:t>Change “Abandon” labels to be “Declined”.</a:t>
            </a:r>
            <a:endParaRPr lang="en-CA" sz="3100" dirty="0"/>
          </a:p>
        </p:txBody>
      </p:sp>
    </p:spTree>
    <p:extLst>
      <p:ext uri="{BB962C8B-B14F-4D97-AF65-F5344CB8AC3E}">
        <p14:creationId xmlns:p14="http://schemas.microsoft.com/office/powerpoint/2010/main" val="39419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492332"/>
            <a:ext cx="11210925" cy="10724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Weekend Warriors Suggested modifications Cont..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360C4-B529-A84D-AB51-29008C34022F}"/>
              </a:ext>
            </a:extLst>
          </p:cNvPr>
          <p:cNvSpPr txBox="1"/>
          <p:nvPr/>
        </p:nvSpPr>
        <p:spPr>
          <a:xfrm>
            <a:off x="250370" y="1724185"/>
            <a:ext cx="11823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3200" dirty="0"/>
              <a:t>Add “Declined Ideas” tab to the manager’s platform.</a:t>
            </a:r>
            <a:endParaRPr lang="en-CA" sz="3200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3200" dirty="0"/>
              <a:t>Add the ability to sort “My Ideas” in the members platform based on its status.</a:t>
            </a:r>
            <a:endParaRPr lang="en-CA" sz="3200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3200" dirty="0"/>
              <a:t>Add the ability to undo “Declined ideas” in both member and manager platforms.</a:t>
            </a:r>
            <a:endParaRPr lang="en-CA" sz="3200" dirty="0"/>
          </a:p>
          <a:p>
            <a:pPr marL="342900" lvl="0" indent="-342900">
              <a:buFont typeface="+mj-lt"/>
              <a:buAutoNum type="arabicPeriod" startAt="7"/>
            </a:pPr>
            <a:r>
              <a:rPr lang="en-US" sz="3200" dirty="0"/>
              <a:t>Change the behavior of “Success Stories” to populate successful stories from all teams (Ideas worth spreading).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3200" dirty="0"/>
              <a:t>Move “Team’s ideas” to the top and make the member’s team appear first by default</a:t>
            </a:r>
            <a:r>
              <a:rPr lang="en-CA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309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492332"/>
            <a:ext cx="11210925" cy="10724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Weekend Warriors Suggested modifications Cont..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360C4-B529-A84D-AB51-29008C34022F}"/>
              </a:ext>
            </a:extLst>
          </p:cNvPr>
          <p:cNvSpPr txBox="1"/>
          <p:nvPr/>
        </p:nvSpPr>
        <p:spPr>
          <a:xfrm>
            <a:off x="184376" y="1724185"/>
            <a:ext cx="118232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11"/>
            </a:pPr>
            <a:r>
              <a:rPr lang="en-US" sz="3100" dirty="0"/>
              <a:t>Change “Do phase” implementation as following:</a:t>
            </a:r>
            <a:endParaRPr lang="en-CA" sz="3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After </a:t>
            </a:r>
            <a:r>
              <a:rPr lang="en-CA" sz="3100" dirty="0"/>
              <a:t>idea is approved </a:t>
            </a:r>
            <a:r>
              <a:rPr lang="en-US" sz="3100" dirty="0"/>
              <a:t>by a manager it should be disappeared from the pending ideas in the “Team list” and moved to the “Approved Ideas” (Currently named: “All ideas”).</a:t>
            </a:r>
            <a:endParaRPr lang="en-CA" sz="3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When the manger clicks on the “Approved Ideas” tab, all approved ideas will appear with an action button for each one of them.</a:t>
            </a:r>
            <a:endParaRPr lang="en-CA" sz="3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If the approved idea was planned from the idea’s submitter side, the manager can click on “Do” to start the doing process.</a:t>
            </a:r>
            <a:endParaRPr lang="en-CA" sz="3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/>
              <a:t>Otherwise, the do button will be deactivated and a pop-up window appear telling the manager that this idea is not planned yet.</a:t>
            </a:r>
            <a:endParaRPr lang="en-CA" sz="3100" dirty="0"/>
          </a:p>
        </p:txBody>
      </p:sp>
    </p:spTree>
    <p:extLst>
      <p:ext uri="{BB962C8B-B14F-4D97-AF65-F5344CB8AC3E}">
        <p14:creationId xmlns:p14="http://schemas.microsoft.com/office/powerpoint/2010/main" val="237199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492332"/>
            <a:ext cx="11210925" cy="10724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need to be discussed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F8C41F-21F2-6A47-9718-D251DF467178}"/>
              </a:ext>
            </a:extLst>
          </p:cNvPr>
          <p:cNvSpPr/>
          <p:nvPr/>
        </p:nvSpPr>
        <p:spPr>
          <a:xfrm>
            <a:off x="0" y="1564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We found some comments need to be discussed before suggesting any modification: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BE0C8-B703-BD4A-807E-356972DCCE0F}"/>
              </a:ext>
            </a:extLst>
          </p:cNvPr>
          <p:cNvSpPr txBox="1"/>
          <p:nvPr/>
        </p:nvSpPr>
        <p:spPr>
          <a:xfrm>
            <a:off x="490537" y="2202892"/>
            <a:ext cx="112109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Add progress bar on each idea. based on its status? How about status background color?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Pass idea's actions to another manager but still taking into account the right privileges.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User can park the idea even if it's been approved. During the DO phase for example?.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Do we need “Parked Ideas” tab in the member platform. (does it populate all parked ideas or just the owner parked ideas?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83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71C10-1BF4-B84D-B6CE-681066BE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32" y="643467"/>
            <a:ext cx="7211735" cy="557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5A1B8-346A-3149-8FF9-80264CF3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879" y="643467"/>
            <a:ext cx="1464425" cy="5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961265" y="4227700"/>
            <a:ext cx="3992443" cy="233265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Demographic </a:t>
            </a:r>
            <a:r>
              <a:rPr lang="en-US" sz="2400" dirty="0"/>
              <a:t>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Demographic Stat Graphs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Guided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Usability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Ended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Suggested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2834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Demographic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7D1D6-44A0-4D75-9A48-16803E34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2050"/>
            <a:ext cx="10905066" cy="392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CD006-6BC9-40AE-B8E8-2404F071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Demographic Statistical 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CD006-6BC9-40AE-B8E8-2404F071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1CB55-C680-A24F-8F18-5CA057DA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" y="1918643"/>
            <a:ext cx="6096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3F918-6233-094D-BC4E-64B5EE1D4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864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Demographic Statistical 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CD006-6BC9-40AE-B8E8-2404F071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F4203-2E57-264E-A954-7B5A2A52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1109"/>
            <a:ext cx="6117389" cy="4588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36056-6743-AA4F-B384-B6EA48A8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15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Demographic Statistical 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CD006-6BC9-40AE-B8E8-2404F071B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B22A00-561F-1841-A809-6B3AB9ADB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3"/>
          <a:stretch/>
        </p:blipFill>
        <p:spPr>
          <a:xfrm>
            <a:off x="2012976" y="1547723"/>
            <a:ext cx="8652496" cy="51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Guided Questions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224D4A-3ED6-4CF8-A6B0-82E92826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789882"/>
            <a:ext cx="2063874" cy="1537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2391636"/>
            <a:ext cx="1143057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7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Guided Questions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224D4A-3ED6-4CF8-A6B0-82E92826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789882"/>
            <a:ext cx="2063874" cy="1537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89F82-9E1F-4FD9-AE03-C8A20E64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65" y="2557134"/>
            <a:ext cx="11473692" cy="40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0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96F7-E498-43C7-8CC4-A0186FCB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Usability Statistical Graphs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3E904-F9FC-43A8-A611-7993156B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03" y="492332"/>
            <a:ext cx="1464425" cy="58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F340F-88FB-074A-9E85-A72032B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063"/>
            <a:ext cx="60960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436D0-A444-534A-BF03-2F582BB57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06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WebC16F</Template>
  <TotalTime>583</TotalTime>
  <Words>618</Words>
  <Application>Microsoft Macintosh PowerPoint</Application>
  <PresentationFormat>Widescreen</PresentationFormat>
  <Paragraphs>72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eIDEAS Usability Questionnaires Feedback</vt:lpstr>
      <vt:lpstr>Contents</vt:lpstr>
      <vt:lpstr>Demographic information</vt:lpstr>
      <vt:lpstr>Demographic Statistical Graphs</vt:lpstr>
      <vt:lpstr>Demographic Statistical Graphs</vt:lpstr>
      <vt:lpstr>Demographic Statistical Graphs</vt:lpstr>
      <vt:lpstr>Guided Questions</vt:lpstr>
      <vt:lpstr>Guided Questions</vt:lpstr>
      <vt:lpstr>Usability Statistical Graphs</vt:lpstr>
      <vt:lpstr>Guided Questions-Issues raised</vt:lpstr>
      <vt:lpstr>Guided Questions-Issues raised</vt:lpstr>
      <vt:lpstr>Guided Questions Feedback</vt:lpstr>
      <vt:lpstr>What did you like and didn't like about eIDEAS? </vt:lpstr>
      <vt:lpstr>Weekend Warriors Suggested modifications</vt:lpstr>
      <vt:lpstr>Weekend Warriors Suggested modifications Cont..</vt:lpstr>
      <vt:lpstr>Weekend Warriors Suggested modifications Cont..</vt:lpstr>
      <vt:lpstr>Comments need to be discussed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subject/>
  <dc:creator>Mohamed Aly</dc:creator>
  <cp:keywords/>
  <dc:description/>
  <cp:lastModifiedBy>Saleem Bakri</cp:lastModifiedBy>
  <cp:revision>22</cp:revision>
  <dcterms:created xsi:type="dcterms:W3CDTF">2018-06-12T12:34:59Z</dcterms:created>
  <dcterms:modified xsi:type="dcterms:W3CDTF">2018-06-13T07:43:41Z</dcterms:modified>
  <cp:category/>
</cp:coreProperties>
</file>