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8" y="662750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Wireless Control</a:t>
            </a:r>
            <a:r>
              <a:rPr lang="zh-CN"/>
              <a:t> System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ENSE400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Jiawei Huo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Xiaojie Chen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Overview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Introduction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Parts of </a:t>
            </a:r>
            <a:r>
              <a:rPr lang="zh-CN"/>
              <a:t>Our D</a:t>
            </a:r>
            <a:r>
              <a:rPr lang="zh-CN"/>
              <a:t>esign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Software Development Process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Introduction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1.We decide to design a wireless vehicular controller which based on the </a:t>
            </a:r>
            <a:r>
              <a:rPr lang="zh-CN"/>
              <a:t>compiler or </a:t>
            </a:r>
            <a:r>
              <a:rPr lang="zh-CN"/>
              <a:t>smart phone.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2.We decide to use RC car as a simulator to operator our system.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3.Mainly, we will operate two objects Compiler and Microcontrollers.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3206450"/>
            <a:ext cx="80581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Features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S</a:t>
            </a:r>
            <a:r>
              <a:rPr lang="zh-CN"/>
              <a:t>tart the engine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Control the locking mechanism in the car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Trigger panic alarm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Locate position of the car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Receive data of the car video recorder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More...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Parts of our Design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Interface on the mobile phone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Andriod moblie phone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Control system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RC car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Arduino Microcontroller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GPS unit kernel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WIFI module (may be Bluetooth module)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Video recorder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Additional parts - electronic locks,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Software Development Process Overview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Requirement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Brainstorming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Design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User stories,  User model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Design Pattern (UML,Sequence Diagram),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Interface mock-up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Physical hook-up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Implementation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zh-CN"/>
              <a:t>Coding for mobile phone and Arduino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Verification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zh-CN"/>
              <a:t>Project Testing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Maintenance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>
                <a:solidFill>
                  <a:schemeClr val="dk2"/>
                </a:solidFill>
              </a:rPr>
              <a:t>END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