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2"/>
  </p:notesMasterIdLst>
  <p:handoutMasterIdLst>
    <p:handoutMasterId r:id="rId13"/>
  </p:handoutMasterIdLst>
  <p:sldIdLst>
    <p:sldId id="278" r:id="rId5"/>
    <p:sldId id="284" r:id="rId6"/>
    <p:sldId id="285" r:id="rId7"/>
    <p:sldId id="286" r:id="rId8"/>
    <p:sldId id="287" r:id="rId9"/>
    <p:sldId id="288" r:id="rId10"/>
    <p:sldId id="289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09" autoAdjust="0"/>
  </p:normalViewPr>
  <p:slideViewPr>
    <p:cSldViewPr snapToGrid="0" snapToObjects="1">
      <p:cViewPr varScale="1">
        <p:scale>
          <a:sx n="87" d="100"/>
          <a:sy n="87" d="100"/>
        </p:scale>
        <p:origin x="533" y="4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4" d="100"/>
          <a:sy n="24" d="100"/>
        </p:scale>
        <p:origin x="3475" y="12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2D35-0463-4920-BEF7-2B88080E67A2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03092" y="69574"/>
            <a:ext cx="5385816" cy="3139970"/>
          </a:xfrm>
        </p:spPr>
        <p:txBody>
          <a:bodyPr tIns="0" anchor="b" anchorCtr="0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9496" y="3255267"/>
            <a:ext cx="3493008" cy="164472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01702"/>
            <a:ext cx="10671048" cy="14443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32B254-F115-AAF3-09C2-B631F5CDC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329989" y="2370268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39134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358727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0112 w 2011680"/>
              <a:gd name="connsiteY2" fmla="*/ 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46257" y="0"/>
                </a:lnTo>
                <a:cubicBezTo>
                  <a:pt x="699597" y="218440"/>
                  <a:pt x="783417" y="292100"/>
                  <a:pt x="1012017" y="335280"/>
                </a:cubicBezTo>
                <a:cubicBezTo>
                  <a:pt x="1289512" y="299720"/>
                  <a:pt x="1340312" y="106045"/>
                  <a:pt x="1358727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338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058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485599-A799-0E8C-D368-451B9DE02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545563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554707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0" y="2756536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1362480 w 2011680"/>
              <a:gd name="connsiteY2" fmla="*/ 3048 h 2829819"/>
              <a:gd name="connsiteX3" fmla="*/ 2011680 w 2011680"/>
              <a:gd name="connsiteY3" fmla="*/ 4646 h 2829819"/>
              <a:gd name="connsiteX4" fmla="*/ 2011680 w 2011680"/>
              <a:gd name="connsiteY4" fmla="*/ 2829819 h 2829819"/>
              <a:gd name="connsiteX5" fmla="*/ 0 w 2011680"/>
              <a:gd name="connsiteY5" fmla="*/ 2829819 h 2829819"/>
              <a:gd name="connsiteX6" fmla="*/ 0 w 2011680"/>
              <a:gd name="connsiteY6" fmla="*/ 4646 h 2829819"/>
              <a:gd name="connsiteX0" fmla="*/ 0 w 2011680"/>
              <a:gd name="connsiteY0" fmla="*/ 4646 h 2829819"/>
              <a:gd name="connsiteX1" fmla="*/ 651915 w 2011680"/>
              <a:gd name="connsiteY1" fmla="*/ 1143 h 2829819"/>
              <a:gd name="connsiteX2" fmla="*/ 994434 w 2011680"/>
              <a:gd name="connsiteY2" fmla="*/ 0 h 2829819"/>
              <a:gd name="connsiteX3" fmla="*/ 1362480 w 2011680"/>
              <a:gd name="connsiteY3" fmla="*/ 3048 h 2829819"/>
              <a:gd name="connsiteX4" fmla="*/ 2011680 w 2011680"/>
              <a:gd name="connsiteY4" fmla="*/ 4646 h 2829819"/>
              <a:gd name="connsiteX5" fmla="*/ 2011680 w 2011680"/>
              <a:gd name="connsiteY5" fmla="*/ 2829819 h 2829819"/>
              <a:gd name="connsiteX6" fmla="*/ 0 w 2011680"/>
              <a:gd name="connsiteY6" fmla="*/ 2829819 h 2829819"/>
              <a:gd name="connsiteX7" fmla="*/ 0 w 2011680"/>
              <a:gd name="connsiteY7" fmla="*/ 4646 h 2829819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51915" y="0"/>
                </a:lnTo>
                <a:cubicBezTo>
                  <a:pt x="665123" y="83439"/>
                  <a:pt x="720241" y="317373"/>
                  <a:pt x="1005864" y="336042"/>
                </a:cubicBezTo>
                <a:cubicBezTo>
                  <a:pt x="1248561" y="340868"/>
                  <a:pt x="1359813" y="80899"/>
                  <a:pt x="1362480" y="1905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0911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46630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4D3449-0EF5-D439-CC36-5C761D35D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61135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70280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2756535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9951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358611 w 2011680"/>
              <a:gd name="connsiteY2" fmla="*/ 0 h 2828676"/>
              <a:gd name="connsiteX3" fmla="*/ 2011680 w 2011680"/>
              <a:gd name="connsiteY3" fmla="*/ 3503 h 2828676"/>
              <a:gd name="connsiteX4" fmla="*/ 2011680 w 2011680"/>
              <a:gd name="connsiteY4" fmla="*/ 2828676 h 2828676"/>
              <a:gd name="connsiteX5" fmla="*/ 0 w 2011680"/>
              <a:gd name="connsiteY5" fmla="*/ 2828676 h 2828676"/>
              <a:gd name="connsiteX6" fmla="*/ 0 w 2011680"/>
              <a:gd name="connsiteY6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6186 w 2011680"/>
              <a:gd name="connsiteY2" fmla="*/ 0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49951" y="1905"/>
                </a:lnTo>
                <a:cubicBezTo>
                  <a:pt x="676621" y="123825"/>
                  <a:pt x="743296" y="316230"/>
                  <a:pt x="1009996" y="333375"/>
                </a:cubicBezTo>
                <a:cubicBezTo>
                  <a:pt x="1261456" y="319405"/>
                  <a:pt x="1349086" y="114935"/>
                  <a:pt x="1358611" y="0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16484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204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6F2D13-53B7-CE37-EA90-449A726B8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76707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985853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357283 w 2011680"/>
              <a:gd name="connsiteY2" fmla="*/ 254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1163" y="0"/>
                </a:lnTo>
                <a:cubicBezTo>
                  <a:pt x="681643" y="210820"/>
                  <a:pt x="861983" y="330200"/>
                  <a:pt x="1014383" y="330200"/>
                </a:cubicBezTo>
                <a:cubicBezTo>
                  <a:pt x="1164243" y="312420"/>
                  <a:pt x="1331883" y="218440"/>
                  <a:pt x="1357283" y="254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57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77777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88DB6F-1A86-5713-2420-7554D75CB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90018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201425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0 h 2825173"/>
              <a:gd name="connsiteX1" fmla="*/ 655551 w 2011680"/>
              <a:gd name="connsiteY1" fmla="*/ 942 h 2825173"/>
              <a:gd name="connsiteX2" fmla="*/ 2011680 w 2011680"/>
              <a:gd name="connsiteY2" fmla="*/ 0 h 2825173"/>
              <a:gd name="connsiteX3" fmla="*/ 2011680 w 2011680"/>
              <a:gd name="connsiteY3" fmla="*/ 2825173 h 2825173"/>
              <a:gd name="connsiteX4" fmla="*/ 0 w 2011680"/>
              <a:gd name="connsiteY4" fmla="*/ 2825173 h 2825173"/>
              <a:gd name="connsiteX5" fmla="*/ 0 w 2011680"/>
              <a:gd name="connsiteY5" fmla="*/ 0 h 2825173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364211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5551" y="2540"/>
                </a:lnTo>
                <a:cubicBezTo>
                  <a:pt x="686031" y="198120"/>
                  <a:pt x="833351" y="335280"/>
                  <a:pt x="1016231" y="327660"/>
                </a:cubicBezTo>
                <a:cubicBezTo>
                  <a:pt x="1205884" y="340360"/>
                  <a:pt x="1362518" y="137160"/>
                  <a:pt x="1364211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7629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93349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5B4623-C6B7-83B6-05A1-17D69EA8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6B48C-2241-2A09-2A32-FB55BCFD6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C7B0C-730B-4FE8-3BFD-D787B1950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B2BF2-C193-18BC-3798-C9611C4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E087E-B71E-C8CE-2C40-B3EACA40D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01702"/>
            <a:ext cx="7439243" cy="130997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071314"/>
            <a:ext cx="3813048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877312"/>
            <a:ext cx="3803992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071314"/>
            <a:ext cx="3568150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877312"/>
            <a:ext cx="3568150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41458"/>
            <a:ext cx="10671048" cy="145985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911096" y="2407653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3232" y="2885439"/>
            <a:ext cx="3328416" cy="356386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3328416 w 3328416"/>
              <a:gd name="connsiteY2" fmla="*/ 6845 h 3563861"/>
              <a:gd name="connsiteX3" fmla="*/ 3328416 w 3328416"/>
              <a:gd name="connsiteY3" fmla="*/ 3563861 h 3563861"/>
              <a:gd name="connsiteX4" fmla="*/ 0 w 3328416"/>
              <a:gd name="connsiteY4" fmla="*/ 3563861 h 3563861"/>
              <a:gd name="connsiteX5" fmla="*/ 0 w 3328416"/>
              <a:gd name="connsiteY5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24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5641848" y="2407653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984" y="2890519"/>
            <a:ext cx="3328416" cy="35587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3328416 w 3328416"/>
              <a:gd name="connsiteY2" fmla="*/ 1765 h 3558781"/>
              <a:gd name="connsiteX3" fmla="*/ 3328416 w 3328416"/>
              <a:gd name="connsiteY3" fmla="*/ 3558781 h 3558781"/>
              <a:gd name="connsiteX4" fmla="*/ 0 w 3328416"/>
              <a:gd name="connsiteY4" fmla="*/ 3558781 h 3558781"/>
              <a:gd name="connsiteX5" fmla="*/ 0 w 3328416"/>
              <a:gd name="connsiteY5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2134616 w 3328416"/>
              <a:gd name="connsiteY2" fmla="*/ 1 h 3558781"/>
              <a:gd name="connsiteX3" fmla="*/ 3328416 w 3328416"/>
              <a:gd name="connsiteY3" fmla="*/ 1765 h 3558781"/>
              <a:gd name="connsiteX4" fmla="*/ 3328416 w 3328416"/>
              <a:gd name="connsiteY4" fmla="*/ 3558781 h 3558781"/>
              <a:gd name="connsiteX5" fmla="*/ 0 w 3328416"/>
              <a:gd name="connsiteY5" fmla="*/ 3558781 h 3558781"/>
              <a:gd name="connsiteX6" fmla="*/ 0 w 3328416"/>
              <a:gd name="connsiteY6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2876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290304" y="2407653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2440" y="2891789"/>
            <a:ext cx="3328416" cy="355751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3328416 w 3328416"/>
              <a:gd name="connsiteY2" fmla="*/ 495 h 3557511"/>
              <a:gd name="connsiteX3" fmla="*/ 3328416 w 3328416"/>
              <a:gd name="connsiteY3" fmla="*/ 3557511 h 3557511"/>
              <a:gd name="connsiteX4" fmla="*/ 0 w 3328416"/>
              <a:gd name="connsiteY4" fmla="*/ 3557511 h 3557511"/>
              <a:gd name="connsiteX5" fmla="*/ 0 w 3328416"/>
              <a:gd name="connsiteY5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2133600 w 3328416"/>
              <a:gd name="connsiteY2" fmla="*/ 1 h 3557511"/>
              <a:gd name="connsiteX3" fmla="*/ 3328416 w 3328416"/>
              <a:gd name="connsiteY3" fmla="*/ 495 h 3557511"/>
              <a:gd name="connsiteX4" fmla="*/ 3328416 w 3328416"/>
              <a:gd name="connsiteY4" fmla="*/ 3557511 h 3557511"/>
              <a:gd name="connsiteX5" fmla="*/ 0 w 3328416"/>
              <a:gd name="connsiteY5" fmla="*/ 3557511 h 3557511"/>
              <a:gd name="connsiteX6" fmla="*/ 0 w 3328416"/>
              <a:gd name="connsiteY6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42110 w 3328416"/>
              <a:gd name="connsiteY2" fmla="*/ 47625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71332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CA3ED5-BEA8-79A4-A782-B2CDF23DA49B}"/>
              </a:ext>
            </a:extLst>
          </p:cNvPr>
          <p:cNvSpPr>
            <a:spLocks noChangeAspect="1"/>
          </p:cNvSpPr>
          <p:nvPr userDrawn="1"/>
        </p:nvSpPr>
        <p:spPr>
          <a:xfrm>
            <a:off x="1911096" y="2409684"/>
            <a:ext cx="932688" cy="93268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78A295-1123-7741-FF14-7A34BF88FADA}"/>
              </a:ext>
            </a:extLst>
          </p:cNvPr>
          <p:cNvSpPr>
            <a:spLocks noChangeAspect="1"/>
          </p:cNvSpPr>
          <p:nvPr userDrawn="1"/>
        </p:nvSpPr>
        <p:spPr>
          <a:xfrm>
            <a:off x="5642356" y="2407653"/>
            <a:ext cx="932688" cy="9326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CFDE8A-AB48-8603-AAE2-E2C68488105C}"/>
              </a:ext>
            </a:extLst>
          </p:cNvPr>
          <p:cNvSpPr>
            <a:spLocks noChangeAspect="1"/>
          </p:cNvSpPr>
          <p:nvPr userDrawn="1"/>
        </p:nvSpPr>
        <p:spPr>
          <a:xfrm>
            <a:off x="9289796" y="2412733"/>
            <a:ext cx="932688" cy="9326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>
            <a:extLst>
              <a:ext uri="{FF2B5EF4-FFF2-40B4-BE49-F238E27FC236}">
                <a16:creationId xmlns:a16="http://schemas.microsoft.com/office/drawing/2014/main" id="{ABC388A2-FFC7-1A87-02FB-C97B50161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>
            <a:extLst>
              <a:ext uri="{FF2B5EF4-FFF2-40B4-BE49-F238E27FC236}">
                <a16:creationId xmlns:a16="http://schemas.microsoft.com/office/drawing/2014/main" id="{D64C4994-B525-F4C0-B74F-D5E8296DF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>
            <a:extLst>
              <a:ext uri="{FF2B5EF4-FFF2-40B4-BE49-F238E27FC236}">
                <a16:creationId xmlns:a16="http://schemas.microsoft.com/office/drawing/2014/main" id="{FEA70E9F-C506-413C-11EF-5915A2296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>
            <a:extLst>
              <a:ext uri="{FF2B5EF4-FFF2-40B4-BE49-F238E27FC236}">
                <a16:creationId xmlns:a16="http://schemas.microsoft.com/office/drawing/2014/main" id="{F19C81EC-0322-58A2-C455-6E2C84D1E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760" y="831101"/>
            <a:ext cx="6527800" cy="262805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08760" y="3556431"/>
            <a:ext cx="6527800" cy="189321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327989"/>
            <a:ext cx="4550664" cy="2453773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5336" y="2846832"/>
            <a:ext cx="4550664" cy="2314448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>
            <a:extLst>
              <a:ext uri="{FF2B5EF4-FFF2-40B4-BE49-F238E27FC236}">
                <a16:creationId xmlns:a16="http://schemas.microsoft.com/office/drawing/2014/main" id="{8D5D10FF-3DE5-39CA-FA9A-29A09DC4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BFA89E6A-8342-AE30-45E0-BC1DFE327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>
            <a:extLst>
              <a:ext uri="{FF2B5EF4-FFF2-40B4-BE49-F238E27FC236}">
                <a16:creationId xmlns:a16="http://schemas.microsoft.com/office/drawing/2014/main" id="{D9D7EB49-4BC9-040F-C4CC-5771C5FB3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>
            <a:extLst>
              <a:ext uri="{FF2B5EF4-FFF2-40B4-BE49-F238E27FC236}">
                <a16:creationId xmlns:a16="http://schemas.microsoft.com/office/drawing/2014/main" id="{3CE04498-C285-EFB8-340C-1A0640781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032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84539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15" y="741458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70215" y="2301902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9616" y="89452"/>
            <a:ext cx="5693664" cy="25805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3"/>
            <a:ext cx="4011087" cy="148093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401108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24528" y="815009"/>
            <a:ext cx="6766560" cy="281146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224528" y="3723748"/>
            <a:ext cx="6766560" cy="244723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1699591"/>
            <a:ext cx="6400800" cy="284497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95600" y="4598948"/>
            <a:ext cx="6400800" cy="84769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31520"/>
            <a:ext cx="10665089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51398"/>
            <a:ext cx="10671048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937" y="755729"/>
            <a:ext cx="10665089" cy="85997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0938" y="457200"/>
            <a:ext cx="3200400" cy="24450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69574"/>
            <a:ext cx="5385816" cy="3139970"/>
          </a:xfrm>
        </p:spPr>
        <p:txBody>
          <a:bodyPr/>
          <a:lstStyle/>
          <a:p>
            <a:r>
              <a:rPr lang="en-US" dirty="0"/>
              <a:t>ENSF 607 Lab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8338" y="3110194"/>
            <a:ext cx="4315323" cy="2824614"/>
          </a:xfrm>
        </p:spPr>
        <p:txBody>
          <a:bodyPr/>
          <a:lstStyle/>
          <a:p>
            <a:r>
              <a:rPr lang="en-US" dirty="0"/>
              <a:t>Nick Nikolov</a:t>
            </a:r>
          </a:p>
          <a:p>
            <a:r>
              <a:rPr lang="en-US" dirty="0"/>
              <a:t>Andrew Lee </a:t>
            </a:r>
          </a:p>
          <a:p>
            <a:r>
              <a:rPr lang="en-US" dirty="0" err="1"/>
              <a:t>Tahmid</a:t>
            </a:r>
            <a:r>
              <a:rPr lang="en-US" dirty="0"/>
              <a:t> Kazi</a:t>
            </a:r>
          </a:p>
          <a:p>
            <a:r>
              <a:rPr lang="en-US" dirty="0"/>
              <a:t>Romil Dhagat​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76" y="607136"/>
            <a:ext cx="10329847" cy="601862"/>
          </a:xfrm>
        </p:spPr>
        <p:txBody>
          <a:bodyPr anchor="b">
            <a:normAutofit/>
          </a:bodyPr>
          <a:lstStyle/>
          <a:p>
            <a:r>
              <a:rPr lang="en-CA" altLang="zh-CN" dirty="0"/>
              <a:t># of tickets by duration and class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110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0A26C19-D317-0E30-D6F3-741599EA0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489" y="1553259"/>
            <a:ext cx="3932237" cy="39614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X-axis : 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Y-Axis : Tickets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Lines designate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takeaway: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 duration increases the number of tickets get lower as they are being taken completed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Most service tickets have a duration of below 20 days 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D23B2642-1C3E-10A1-0E2F-659CCF9EB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48603"/>
            <a:ext cx="6242050" cy="3505207"/>
          </a:xfrm>
        </p:spPr>
      </p:pic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76" y="607136"/>
            <a:ext cx="10329847" cy="601862"/>
          </a:xfrm>
        </p:spPr>
        <p:txBody>
          <a:bodyPr anchor="b">
            <a:normAutofit fontScale="90000"/>
          </a:bodyPr>
          <a:lstStyle/>
          <a:p>
            <a:r>
              <a:rPr lang="en-CA" altLang="zh-CN" dirty="0"/>
              <a:t># of tickets by </a:t>
            </a:r>
            <a:r>
              <a:rPr lang="en-CA" altLang="zh-CN" dirty="0" err="1"/>
              <a:t>Enddate</a:t>
            </a:r>
            <a:r>
              <a:rPr lang="en-CA" altLang="zh-CN" dirty="0"/>
              <a:t> and Ticket Status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10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0A26C19-D317-0E30-D6F3-741599EA0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489" y="1553259"/>
            <a:ext cx="3932237" cy="39614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X-Axis : End date by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Y-Axis : Number of tickets, that were deployed or deployed failed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takeaway: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service tickets deployed failed before they were successfully deployed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6B34B9A-DC25-E2AD-7CFA-24A9F378F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43570"/>
            <a:ext cx="6242050" cy="3515272"/>
          </a:xfrm>
        </p:spPr>
      </p:pic>
    </p:spTree>
    <p:extLst>
      <p:ext uri="{BB962C8B-B14F-4D97-AF65-F5344CB8AC3E}">
        <p14:creationId xmlns:p14="http://schemas.microsoft.com/office/powerpoint/2010/main" val="3825320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76" y="607136"/>
            <a:ext cx="10329847" cy="601862"/>
          </a:xfrm>
        </p:spPr>
        <p:txBody>
          <a:bodyPr anchor="b">
            <a:normAutofit/>
          </a:bodyPr>
          <a:lstStyle/>
          <a:p>
            <a:r>
              <a:rPr lang="en-CA" altLang="zh-CN" dirty="0"/>
              <a:t>MTTR by </a:t>
            </a:r>
            <a:r>
              <a:rPr lang="en-CA" altLang="zh-CN" dirty="0" err="1"/>
              <a:t>EndDate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10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0A26C19-D317-0E30-D6F3-741599EA0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489" y="1553259"/>
            <a:ext cx="3932237" cy="39614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X-Axis :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Y-Axis : MTTR, separated by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takeaway: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MTTR increases as we reduce the number of tickets, that is why we see a spike towards the end.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1464DE8-88D5-0707-17F5-E4847A6D4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50985"/>
            <a:ext cx="6242050" cy="3500443"/>
          </a:xfrm>
        </p:spPr>
      </p:pic>
    </p:spTree>
    <p:extLst>
      <p:ext uri="{BB962C8B-B14F-4D97-AF65-F5344CB8AC3E}">
        <p14:creationId xmlns:p14="http://schemas.microsoft.com/office/powerpoint/2010/main" val="3327354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76" y="607136"/>
            <a:ext cx="10329847" cy="601862"/>
          </a:xfrm>
        </p:spPr>
        <p:txBody>
          <a:bodyPr anchor="b">
            <a:normAutofit/>
          </a:bodyPr>
          <a:lstStyle/>
          <a:p>
            <a:r>
              <a:rPr lang="en-CA" altLang="zh-CN" dirty="0"/>
              <a:t>Pie chart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10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0A26C19-D317-0E30-D6F3-741599EA0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489" y="1553259"/>
            <a:ext cx="3932237" cy="39614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pie chart depicts the numbers of tickets and what priority they were given.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see most tickets were priority level 3 and priority lever M has the least number of tickets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FDE3700-492F-4616-C87A-46340427D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44377"/>
            <a:ext cx="6242050" cy="3513658"/>
          </a:xfrm>
        </p:spPr>
      </p:pic>
    </p:spTree>
    <p:extLst>
      <p:ext uri="{BB962C8B-B14F-4D97-AF65-F5344CB8AC3E}">
        <p14:creationId xmlns:p14="http://schemas.microsoft.com/office/powerpoint/2010/main" val="273851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76" y="607136"/>
            <a:ext cx="10329847" cy="601862"/>
          </a:xfrm>
        </p:spPr>
        <p:txBody>
          <a:bodyPr anchor="b">
            <a:normAutofit/>
          </a:bodyPr>
          <a:lstStyle/>
          <a:p>
            <a:r>
              <a:rPr lang="en-CA" altLang="zh-CN" dirty="0"/>
              <a:t>Bar Chart 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110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0A26C19-D317-0E30-D6F3-741599EA0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489" y="1553259"/>
            <a:ext cx="3932237" cy="39614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X-Axis :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Y-Axis : Priority % of tickets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this dashboard we can see that the classes has a mostly even split of priorities per class.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0D309B-390E-3593-EF4B-EC82960B7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44377"/>
            <a:ext cx="6242050" cy="3513658"/>
          </a:xfrm>
        </p:spPr>
      </p:pic>
    </p:spTree>
    <p:extLst>
      <p:ext uri="{BB962C8B-B14F-4D97-AF65-F5344CB8AC3E}">
        <p14:creationId xmlns:p14="http://schemas.microsoft.com/office/powerpoint/2010/main" val="414405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76" y="607136"/>
            <a:ext cx="10329847" cy="601862"/>
          </a:xfrm>
        </p:spPr>
        <p:txBody>
          <a:bodyPr anchor="b">
            <a:normAutofit/>
          </a:bodyPr>
          <a:lstStyle/>
          <a:p>
            <a:r>
              <a:rPr lang="en-CA" altLang="zh-CN" dirty="0"/>
              <a:t>Count of id by ticket status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10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0A26C19-D317-0E30-D6F3-741599EA0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489" y="1553259"/>
            <a:ext cx="3932237" cy="39614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graph shows the split of tickets and the status they were.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D0C7CA-EC0E-D386-D934-E77E72572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45097"/>
            <a:ext cx="6242050" cy="3512219"/>
          </a:xfrm>
        </p:spPr>
      </p:pic>
    </p:spTree>
    <p:extLst>
      <p:ext uri="{BB962C8B-B14F-4D97-AF65-F5344CB8AC3E}">
        <p14:creationId xmlns:p14="http://schemas.microsoft.com/office/powerpoint/2010/main" val="20945177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LW_V5" id="{4FE3E7F2-DE97-43FB-9854-C2719499B15F}" vid="{37DF82F1-E382-44D9-A149-92ACBBF70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4D0E3AB8E0A94B8B869426CE67F640" ma:contentTypeVersion="0" ma:contentTypeDescription="Create a new document." ma:contentTypeScope="" ma:versionID="0ad18327fb9541f761622ba83bd559c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8aa52597a410fcdcca458e482775c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154C0A-F9A1-4DA1-9F04-FD1A59E161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117FA41-AE03-4A0A-A9B0-817CABD094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D542F6-3184-4387-BE39-8DA735EB5504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{C6464E5B-6AE7-4893-AA26-82DF38FCF0B9}tf78438558_win32</Template>
  <TotalTime>1053</TotalTime>
  <Words>224</Words>
  <Application>Microsoft Office PowerPoint</Application>
  <PresentationFormat>Widescreen</PresentationFormat>
  <Paragraphs>37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Sabon Next LT</vt:lpstr>
      <vt:lpstr>Custom</vt:lpstr>
      <vt:lpstr>ENSF 607 Lab 4</vt:lpstr>
      <vt:lpstr># of tickets by duration and class</vt:lpstr>
      <vt:lpstr># of tickets by Enddate and Ticket Status</vt:lpstr>
      <vt:lpstr>MTTR by EndDate</vt:lpstr>
      <vt:lpstr>Pie chart</vt:lpstr>
      <vt:lpstr>Bar Chart </vt:lpstr>
      <vt:lpstr>Count of id by ticket status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ENSF 607 Lab 4</dc:title>
  <dc:subject/>
  <dc:creator>Romil Dhagat</dc:creator>
  <cp:lastModifiedBy>Romil Dhagat</cp:lastModifiedBy>
  <cp:revision>4</cp:revision>
  <dcterms:created xsi:type="dcterms:W3CDTF">2023-10-17T22:55:05Z</dcterms:created>
  <dcterms:modified xsi:type="dcterms:W3CDTF">2023-10-18T20:18:07Z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0x0101006C4D0E3AB8E0A94B8B869426CE67F640</vt:lpwstr>
  </property>
  <property fmtid="{D5CDD505-2E9C-101B-9397-08002B2CF9AE}" pid="3" name="MediaServiceImageTags">
    <vt:lpwstr/>
  </property>
</Properties>
</file>