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Tickets of class Change and Incident have the greatest number of tickets and take the most time to solve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49E18-93F7-D558-5087-EB9EA671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865"/>
            <a:ext cx="6242050" cy="351268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Deployment vs. deployment failed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greater number of tickets deployed failed than deployed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month of march saw the greatest discrepancy between failed deployments and successfully deployments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B055B-49CB-1BCB-6026-A6AB303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894"/>
            <a:ext cx="6242050" cy="3500625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9CCCE-5103-5875-E5D8-F4F667F0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745"/>
            <a:ext cx="6242050" cy="3500922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level 1 has the least number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70% of tickets generated had medium priority levels (2-4)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50915-A683-3250-3EC0-FD7E3394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358"/>
            <a:ext cx="6242050" cy="3501697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tickets generated were priority level three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45234-9C14-FCAA-51F4-E66620CE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350"/>
            <a:ext cx="6242050" cy="3517713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Total number of tickets by month and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Total 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Months, split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had the least number of tickets, possibly due to how the tickets were generated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January had the greatest number of tickets followed by February which had drop in the number of tickets, we can assume that the successful deployments may have had a impact.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7DAEB-D38F-9D2B-021E-5A2357B3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6394"/>
            <a:ext cx="6242050" cy="3509625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1085</TotalTime>
  <Words>302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ENSF 607 Lab 4</vt:lpstr>
      <vt:lpstr># of tickets by duration and class</vt:lpstr>
      <vt:lpstr>Deployment vs. deployment failed</vt:lpstr>
      <vt:lpstr>MTTR by EndDate</vt:lpstr>
      <vt:lpstr>Pie chart</vt:lpstr>
      <vt:lpstr>Bar Chart </vt:lpstr>
      <vt:lpstr>Total number of tickets by month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Tahmid Kazi</cp:lastModifiedBy>
  <cp:revision>6</cp:revision>
  <dcterms:created xsi:type="dcterms:W3CDTF">2023-10-17T22:55:05Z</dcterms:created>
  <dcterms:modified xsi:type="dcterms:W3CDTF">2023-10-20T01:29:02Z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