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533" y="4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ENSF 607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338" y="3110194"/>
            <a:ext cx="4315323" cy="2824614"/>
          </a:xfrm>
        </p:spPr>
        <p:txBody>
          <a:bodyPr/>
          <a:lstStyle/>
          <a:p>
            <a:r>
              <a:rPr lang="en-US" dirty="0"/>
              <a:t>Nick Nikolov</a:t>
            </a:r>
          </a:p>
          <a:p>
            <a:r>
              <a:rPr lang="en-US" dirty="0"/>
              <a:t>Andrew Lee </a:t>
            </a:r>
          </a:p>
          <a:p>
            <a:r>
              <a:rPr lang="en-US" dirty="0" err="1"/>
              <a:t>Tahmid</a:t>
            </a:r>
            <a:r>
              <a:rPr lang="en-US" dirty="0"/>
              <a:t> Kazi</a:t>
            </a:r>
          </a:p>
          <a:p>
            <a:r>
              <a:rPr lang="en-US" dirty="0"/>
              <a:t>Romil Dhagat​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# of tickets by duration and class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designate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duration increases the number of tickets get lower as they are being taken completed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service tickets have a duration of below 20 days 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23B2642-1C3E-10A1-0E2F-659CCF9E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8603"/>
            <a:ext cx="6242050" cy="3505207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 fontScale="90000"/>
          </a:bodyPr>
          <a:lstStyle/>
          <a:p>
            <a:r>
              <a:rPr lang="en-CA" altLang="zh-CN" dirty="0"/>
              <a:t># of tickets by </a:t>
            </a:r>
            <a:r>
              <a:rPr lang="en-CA" altLang="zh-CN" dirty="0" err="1"/>
              <a:t>Enddate</a:t>
            </a:r>
            <a:r>
              <a:rPr lang="en-CA" altLang="zh-CN" dirty="0"/>
              <a:t> and Ticket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End date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Number of tickets, that were deployed or deployed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service tickets deployed failed before they were successfully deployed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B34B9A-DC25-E2AD-7CFA-24A9F378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3570"/>
            <a:ext cx="6242050" cy="3515272"/>
          </a:xfrm>
        </p:spPr>
      </p:pic>
    </p:spTree>
    <p:extLst>
      <p:ext uri="{BB962C8B-B14F-4D97-AF65-F5344CB8AC3E}">
        <p14:creationId xmlns:p14="http://schemas.microsoft.com/office/powerpoint/2010/main" val="382532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MTTR by </a:t>
            </a:r>
            <a:r>
              <a:rPr lang="en-CA" altLang="zh-CN" dirty="0" err="1"/>
              <a:t>EndDate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MTTR, separated 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MTTR increases as we reduce the number of tickets, that is why we see a spike towards the end.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464DE8-88D5-0707-17F5-E4847A6D4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985"/>
            <a:ext cx="6242050" cy="3500443"/>
          </a:xfrm>
        </p:spPr>
      </p:pic>
    </p:spTree>
    <p:extLst>
      <p:ext uri="{BB962C8B-B14F-4D97-AF65-F5344CB8AC3E}">
        <p14:creationId xmlns:p14="http://schemas.microsoft.com/office/powerpoint/2010/main" val="33273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Pie chart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pie chart depicts the numbers of tickets and what priority they were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most tickets were priority level 3 and priority lever M has the least number of tickets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DE3700-492F-4616-C87A-46340427D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4377"/>
            <a:ext cx="6242050" cy="3513658"/>
          </a:xfrm>
        </p:spPr>
      </p:pic>
    </p:spTree>
    <p:extLst>
      <p:ext uri="{BB962C8B-B14F-4D97-AF65-F5344CB8AC3E}">
        <p14:creationId xmlns:p14="http://schemas.microsoft.com/office/powerpoint/2010/main" val="27385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Bar Chart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Priority %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dashboard we can see that the classes has a mostly even split of priorities per class.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3B151C-769C-D01C-A7FD-3D10E05E3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1726"/>
            <a:ext cx="6242050" cy="3498961"/>
          </a:xfrm>
        </p:spPr>
      </p:pic>
    </p:spTree>
    <p:extLst>
      <p:ext uri="{BB962C8B-B14F-4D97-AF65-F5344CB8AC3E}">
        <p14:creationId xmlns:p14="http://schemas.microsoft.com/office/powerpoint/2010/main" val="41440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Count of id by ticket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shows the split of tickets and the status they were.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D0C7CA-EC0E-D386-D934-E77E72572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5097"/>
            <a:ext cx="6242050" cy="3512219"/>
          </a:xfrm>
        </p:spPr>
      </p:pic>
    </p:spTree>
    <p:extLst>
      <p:ext uri="{BB962C8B-B14F-4D97-AF65-F5344CB8AC3E}">
        <p14:creationId xmlns:p14="http://schemas.microsoft.com/office/powerpoint/2010/main" val="20945177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D0E3AB8E0A94B8B869426CE67F640" ma:contentTypeVersion="0" ma:contentTypeDescription="Create a new document." ma:contentTypeScope="" ma:versionID="0ad18327fb9541f761622ba83bd559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8aa52597a410fcdcca458e482775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54C0A-F9A1-4DA1-9F04-FD1A59E16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{C6464E5B-6AE7-4893-AA26-82DF38FCF0B9}tf78438558_win32</Template>
  <TotalTime>1053</TotalTime>
  <Words>224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ENSF 607 Lab 4</vt:lpstr>
      <vt:lpstr># of tickets by duration and class</vt:lpstr>
      <vt:lpstr># of tickets by Enddate and Ticket Status</vt:lpstr>
      <vt:lpstr>MTTR by EndDate</vt:lpstr>
      <vt:lpstr>Pie chart</vt:lpstr>
      <vt:lpstr>Bar Chart </vt:lpstr>
      <vt:lpstr>Count of id by ticket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ENSF 607 Lab 4</dc:title>
  <dc:subject/>
  <dc:creator>Romil Dhagat</dc:creator>
  <cp:lastModifiedBy>Romil Dhagat</cp:lastModifiedBy>
  <cp:revision>3</cp:revision>
  <dcterms:created xsi:type="dcterms:W3CDTF">2023-10-17T22:55:05Z</dcterms:created>
  <dcterms:modified xsi:type="dcterms:W3CDTF">2023-10-18T20:16:39Z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0x0101006C4D0E3AB8E0A94B8B869426CE67F640</vt:lpwstr>
  </property>
  <property fmtid="{D5CDD505-2E9C-101B-9397-08002B2CF9AE}" pid="3" name="MediaServiceImageTags">
    <vt:lpwstr/>
  </property>
</Properties>
</file>