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278" r:id="rId5"/>
    <p:sldId id="291" r:id="rId6"/>
    <p:sldId id="284" r:id="rId7"/>
    <p:sldId id="285" r:id="rId8"/>
    <p:sldId id="286" r:id="rId9"/>
    <p:sldId id="287" r:id="rId10"/>
    <p:sldId id="288" r:id="rId11"/>
    <p:sldId id="289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09" autoAdjust="0"/>
  </p:normalViewPr>
  <p:slideViewPr>
    <p:cSldViewPr snapToGrid="0" snapToObjects="1">
      <p:cViewPr varScale="1">
        <p:scale>
          <a:sx n="111" d="100"/>
          <a:sy n="111" d="100"/>
        </p:scale>
        <p:origin x="594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ENSF 607 Lab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338" y="3110194"/>
            <a:ext cx="4315323" cy="2824614"/>
          </a:xfrm>
        </p:spPr>
        <p:txBody>
          <a:bodyPr/>
          <a:lstStyle/>
          <a:p>
            <a:r>
              <a:rPr lang="en-US" dirty="0"/>
              <a:t>Nick Nikolov</a:t>
            </a:r>
          </a:p>
          <a:p>
            <a:r>
              <a:rPr lang="en-US" dirty="0"/>
              <a:t>Andrew Lee </a:t>
            </a:r>
          </a:p>
          <a:p>
            <a:r>
              <a:rPr lang="en-US" dirty="0" err="1"/>
              <a:t>Tahmid</a:t>
            </a:r>
            <a:r>
              <a:rPr lang="en-US" dirty="0"/>
              <a:t> Kazi</a:t>
            </a:r>
          </a:p>
          <a:p>
            <a:r>
              <a:rPr lang="en-US" dirty="0"/>
              <a:t>Romil Dhagat​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F40D-0F5D-3CDC-5512-EAB4E552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19200-68F0-CE93-9947-D1104CD2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B2A165-4A6A-B26D-438B-954EF77BCF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en-CA" sz="2400" dirty="0"/>
              <a:t>Number of Tickets: 1000</a:t>
            </a:r>
          </a:p>
          <a:p>
            <a:pPr>
              <a:lnSpc>
                <a:spcPct val="210000"/>
              </a:lnSpc>
            </a:pPr>
            <a:r>
              <a:rPr lang="en-CA" sz="2400" dirty="0"/>
              <a:t>Start date: 2023-01-01</a:t>
            </a:r>
          </a:p>
          <a:p>
            <a:pPr>
              <a:lnSpc>
                <a:spcPct val="210000"/>
              </a:lnSpc>
            </a:pPr>
            <a:r>
              <a:rPr lang="en-CA" sz="2400" dirty="0"/>
              <a:t>End date: 2023-06-30</a:t>
            </a:r>
          </a:p>
          <a:p>
            <a:pPr>
              <a:lnSpc>
                <a:spcPct val="210000"/>
              </a:lnSpc>
            </a:pPr>
            <a:r>
              <a:rPr lang="en-CA" sz="2400" dirty="0"/>
              <a:t>Duration: 6 months</a:t>
            </a:r>
          </a:p>
          <a:p>
            <a:pPr>
              <a:lnSpc>
                <a:spcPct val="210000"/>
              </a:lnSpc>
            </a:pPr>
            <a:r>
              <a:rPr lang="en-CA" sz="2400" dirty="0"/>
              <a:t>Power BI was used to generate the following graphs/dashboard</a:t>
            </a:r>
          </a:p>
        </p:txBody>
      </p:sp>
    </p:spTree>
    <p:extLst>
      <p:ext uri="{BB962C8B-B14F-4D97-AF65-F5344CB8AC3E}">
        <p14:creationId xmlns:p14="http://schemas.microsoft.com/office/powerpoint/2010/main" val="171396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# of tickets by duration and class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designate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Tickets of class Change and Incident have the greatest number of tickets and take the most time to solve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649E18-93F7-D558-5087-EB9EA6715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4865"/>
            <a:ext cx="6242050" cy="3512683"/>
          </a:xfr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Deployment vs. deployment failed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End date by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Number of tickets, that were deployed or deployed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greater number of tickets deployed failed than deployed successfully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month of march saw the greatest discrepancy between failed deployments and successfully deployments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0B055B-49CB-1BCB-6026-A6AB30384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894"/>
            <a:ext cx="6242050" cy="3500625"/>
          </a:xfrm>
        </p:spPr>
      </p:pic>
    </p:spTree>
    <p:extLst>
      <p:ext uri="{BB962C8B-B14F-4D97-AF65-F5344CB8AC3E}">
        <p14:creationId xmlns:p14="http://schemas.microsoft.com/office/powerpoint/2010/main" val="382532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MTTR by </a:t>
            </a:r>
            <a:r>
              <a:rPr lang="en-CA" altLang="zh-CN" dirty="0" err="1"/>
              <a:t>EndDate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MTTR, separated 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MTTR increases as we reduce the number of tickets, that is why we see a spike towards the end.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D9CCCE-5103-5875-E5D8-F4F667F0A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745"/>
            <a:ext cx="6242050" cy="3500922"/>
          </a:xfrm>
        </p:spPr>
      </p:pic>
    </p:spTree>
    <p:extLst>
      <p:ext uri="{BB962C8B-B14F-4D97-AF65-F5344CB8AC3E}">
        <p14:creationId xmlns:p14="http://schemas.microsoft.com/office/powerpoint/2010/main" val="332735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Pie chart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pie chart depicts the numbers of tickets and what priority they were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most tickets were priority level 3 and priority level 1 has the least number of tickets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70% of tickets generated had medium priority levels (2-4)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350915-A683-3250-3EC0-FD7E3394B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358"/>
            <a:ext cx="6242050" cy="3501697"/>
          </a:xfrm>
        </p:spPr>
      </p:pic>
    </p:spTree>
    <p:extLst>
      <p:ext uri="{BB962C8B-B14F-4D97-AF65-F5344CB8AC3E}">
        <p14:creationId xmlns:p14="http://schemas.microsoft.com/office/powerpoint/2010/main" val="273851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Bar Chart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Priority % of tickets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dashboard we can see that the classes has a mostly even split of priorities per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tickets generated were priority level three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045234-9C14-FCAA-51F4-E66620CE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2350"/>
            <a:ext cx="6242050" cy="3517713"/>
          </a:xfrm>
        </p:spPr>
      </p:pic>
    </p:spTree>
    <p:extLst>
      <p:ext uri="{BB962C8B-B14F-4D97-AF65-F5344CB8AC3E}">
        <p14:creationId xmlns:p14="http://schemas.microsoft.com/office/powerpoint/2010/main" val="414405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 fontScale="90000"/>
          </a:bodyPr>
          <a:lstStyle/>
          <a:p>
            <a:r>
              <a:rPr lang="en-CA" altLang="zh-CN" dirty="0"/>
              <a:t>Total number of tickets by month and status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X-Axis: Total number of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Y-Axis: Months, split by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June had the least number of tickets, possibly due to how the tickets were generated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January had the greatest number of tickets followed by February which had drop in the number of tickets, we can assume that the successful deployments may have had a impact.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67DAEB-D38F-9D2B-021E-5A2357B3A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6394"/>
            <a:ext cx="6242050" cy="3509625"/>
          </a:xfrm>
        </p:spPr>
      </p:pic>
    </p:spTree>
    <p:extLst>
      <p:ext uri="{BB962C8B-B14F-4D97-AF65-F5344CB8AC3E}">
        <p14:creationId xmlns:p14="http://schemas.microsoft.com/office/powerpoint/2010/main" val="20945177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4D0E3AB8E0A94B8B869426CE67F640" ma:contentTypeVersion="0" ma:contentTypeDescription="Create a new document." ma:contentTypeScope="" ma:versionID="0ad18327fb9541f761622ba83bd559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8aa52597a410fcdcca458e482775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154C0A-F9A1-4DA1-9F04-FD1A59E16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{C6464E5B-6AE7-4893-AA26-82DF38FCF0B9}tf78438558_win32</Template>
  <TotalTime>1087</TotalTime>
  <Words>333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ENSF 607 Lab 3</vt:lpstr>
      <vt:lpstr>Input Variables</vt:lpstr>
      <vt:lpstr># of tickets by duration and class</vt:lpstr>
      <vt:lpstr>Deployment vs. deployment failed</vt:lpstr>
      <vt:lpstr>MTTR by EndDate</vt:lpstr>
      <vt:lpstr>Pie chart</vt:lpstr>
      <vt:lpstr>Bar Chart </vt:lpstr>
      <vt:lpstr>Total number of tickets by month and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ENSF 607 Lab 4</dc:title>
  <dc:subject/>
  <dc:creator>Romil Dhagat</dc:creator>
  <cp:lastModifiedBy>Tahmid Kazi</cp:lastModifiedBy>
  <cp:revision>8</cp:revision>
  <dcterms:created xsi:type="dcterms:W3CDTF">2023-10-17T22:55:05Z</dcterms:created>
  <dcterms:modified xsi:type="dcterms:W3CDTF">2023-10-20T21:58:29Z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0x0101006C4D0E3AB8E0A94B8B869426CE67F640</vt:lpwstr>
  </property>
  <property fmtid="{D5CDD505-2E9C-101B-9397-08002B2CF9AE}" pid="3" name="MediaServiceImageTags">
    <vt:lpwstr/>
  </property>
</Properties>
</file>