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 snapToGrid="0">
      <p:cViewPr varScale="1">
        <p:scale>
          <a:sx n="46" d="100"/>
          <a:sy n="46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1545-849D-4CBE-804B-3003394E1E5A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B153-2A8D-4FF8-9287-9B2A4615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61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Proposed method , to generate a model that predicts Instagram popularity </a:t>
            </a:r>
          </a:p>
          <a:p>
            <a:endParaRPr lang="en-CA" dirty="0"/>
          </a:p>
          <a:p>
            <a:r>
              <a:rPr lang="en-CA" dirty="0"/>
              <a:t>Step1: is to collect the data</a:t>
            </a:r>
          </a:p>
          <a:p>
            <a:r>
              <a:rPr lang="en-CA" dirty="0"/>
              <a:t>Step2: Apply feature engineering </a:t>
            </a:r>
          </a:p>
          <a:p>
            <a:r>
              <a:rPr lang="en-CA" dirty="0"/>
              <a:t>Step3: supervised Random forest or Gradient Boosting, </a:t>
            </a:r>
            <a:r>
              <a:rPr lang="en-CA" b="1" dirty="0"/>
              <a:t>Note: </a:t>
            </a:r>
            <a:r>
              <a:rPr lang="en-CA" dirty="0"/>
              <a:t>Our Target vector is generated based the num of likes compared to Likes moving average per account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5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contacted the authors of the paper and they provided us with the original dataset prior to feature engineering </a:t>
            </a:r>
          </a:p>
          <a:p>
            <a:endParaRPr lang="en-CA" dirty="0"/>
          </a:p>
          <a:p>
            <a:r>
              <a:rPr lang="en-CA" dirty="0"/>
              <a:t>Extracting 1,000 more rows by following the same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First find 20 normal users that have at least 100 posts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Then use the open-source crawler to do post scraping and extract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Merge the new data with the original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48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Apply feature engineering </a:t>
            </a:r>
            <a:r>
              <a:rPr lang="en-CA" dirty="0" err="1"/>
              <a:t>inorder</a:t>
            </a:r>
            <a:r>
              <a:rPr lang="en-CA" dirty="0"/>
              <a:t> </a:t>
            </a:r>
            <a:r>
              <a:rPr lang="en-US" dirty="0"/>
              <a:t>to boost the performance of the classifiers and to improve the overall accuracy of the approach.</a:t>
            </a:r>
          </a:p>
          <a:p>
            <a:r>
              <a:rPr lang="en-CA" dirty="0"/>
              <a:t>Such as sentimental score for caption, number of hashtags, emojis used, number of tagged people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41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 either </a:t>
            </a:r>
            <a:r>
              <a:rPr lang="en-CA" dirty="0" err="1"/>
              <a:t>RandomForest</a:t>
            </a:r>
            <a:r>
              <a:rPr lang="en-CA" dirty="0"/>
              <a:t> or Gradient Boosting model</a:t>
            </a:r>
          </a:p>
          <a:p>
            <a:r>
              <a:rPr lang="en-CA" dirty="0"/>
              <a:t>Find the optimal parameter so that we are close to the sweet spot of the validation curve (</a:t>
            </a:r>
            <a:r>
              <a:rPr lang="en-CA" b="1" dirty="0"/>
              <a:t>Note:</a:t>
            </a:r>
            <a:r>
              <a:rPr lang="en-CA" b="0" dirty="0"/>
              <a:t> since size of feature </a:t>
            </a:r>
            <a:r>
              <a:rPr lang="en-CA" b="0" dirty="0" err="1"/>
              <a:t>matrex</a:t>
            </a:r>
            <a:r>
              <a:rPr lang="en-CA" b="0" dirty="0"/>
              <a:t> is big then model parameters might not affect accuracy score)</a:t>
            </a:r>
          </a:p>
          <a:p>
            <a:r>
              <a:rPr lang="en-CA" b="1" dirty="0"/>
              <a:t>Optional step:</a:t>
            </a:r>
            <a:r>
              <a:rPr lang="en-CA" b="0" dirty="0"/>
              <a:t> make the model available as a client interface or software API</a:t>
            </a:r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3B153-2A8D-4FF8-9287-9B2A461569F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17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9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7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2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5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2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6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3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6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F79E7-532D-46CD-B488-FBA56CE589D7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F85BC-B707-4604-A0CE-30EE8C8682D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(https:/github.com/huaying/instagram-crawler).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strength.wlv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581E-8104-489E-AD69-26735FA26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Popularity Prediction of Instagram Posts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131A-2E3F-4653-B3A6-2AF6A21FD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sz="4000" b="1" dirty="0"/>
              <a:t>Team hodor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Ziad chemali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Josh </a:t>
            </a:r>
            <a:r>
              <a:rPr lang="en-CA" dirty="0" err="1"/>
              <a:t>Posyluzny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Patrick Pickard</a:t>
            </a:r>
          </a:p>
        </p:txBody>
      </p:sp>
      <p:pic>
        <p:nvPicPr>
          <p:cNvPr id="1028" name="Picture 4" descr="Made in Kings Heath Instagram Facebook Female Photography - Instagram PNG  logo | Instagram logo, Facebook logo png, Logo facebook">
            <a:extLst>
              <a:ext uri="{FF2B5EF4-FFF2-40B4-BE49-F238E27FC236}">
                <a16:creationId xmlns:a16="http://schemas.microsoft.com/office/drawing/2014/main" id="{D4FC2B56-6E61-4FB1-B55F-E8175CBAD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r="13535" b="3915"/>
          <a:stretch/>
        </p:blipFill>
        <p:spPr bwMode="auto">
          <a:xfrm>
            <a:off x="8455843" y="3242821"/>
            <a:ext cx="885614" cy="8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DA037-454B-4273-8E5C-704B8A7F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65BCEA-8B97-4ED0-921E-69299787C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2387018"/>
            <a:ext cx="10916463" cy="18557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2E60C-8C4B-480E-A01F-DD2A4DDC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Phase One: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3635-B121-4173-A9D9-22A92CE3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Step 1: Collect a preliminary list of Instagram users ( min 100 post and normal accounts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Step 2: use </a:t>
            </a:r>
            <a:r>
              <a:rPr lang="en-CA" sz="1500" dirty="0">
                <a:solidFill>
                  <a:srgbClr val="FFFFFF"/>
                </a:solidFill>
                <a:hlinkClick r:id="rId3"/>
              </a:rPr>
              <a:t>open-source crawler </a:t>
            </a:r>
            <a:r>
              <a:rPr lang="en-CA" sz="1500" dirty="0">
                <a:solidFill>
                  <a:srgbClr val="FFFFFF"/>
                </a:solidFill>
              </a:rPr>
              <a:t>to extract the posts of the Instagram users without using an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>
                <a:solidFill>
                  <a:srgbClr val="FFFFFF"/>
                </a:solidFill>
              </a:rPr>
              <a:t>Step 3: extract result to json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603F8-19C2-428B-A20B-4ACA2617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17" y="1585021"/>
            <a:ext cx="6798082" cy="36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F9DB-7FB1-444E-B0EA-D0E1BBDC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Phase Two: Feature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B8EB-FD27-45FA-A75A-A617F71A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5AD2-3929-41EF-A802-7F9DE561A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Sentimental score for caption (</a:t>
            </a:r>
            <a:r>
              <a:rPr lang="en-CA" dirty="0">
                <a:hlinkClick r:id="rId3"/>
              </a:rPr>
              <a:t>link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hashtags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tagged in </a:t>
            </a:r>
            <a:r>
              <a:rPr lang="en-CA" dirty="0" err="1"/>
              <a:t>apost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Emoji used </a:t>
            </a:r>
          </a:p>
        </p:txBody>
      </p:sp>
      <p:pic>
        <p:nvPicPr>
          <p:cNvPr id="5" name="Picture 2" descr="Automated Feature Engineering | Feature Tools Python">
            <a:extLst>
              <a:ext uri="{FF2B5EF4-FFF2-40B4-BE49-F238E27FC236}">
                <a16:creationId xmlns:a16="http://schemas.microsoft.com/office/drawing/2014/main" id="{2B7C735E-EB6C-4370-B0B7-EAED8940B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12"/>
          <a:stretch/>
        </p:blipFill>
        <p:spPr bwMode="auto">
          <a:xfrm>
            <a:off x="5021410" y="1116787"/>
            <a:ext cx="5888060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7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CF9DB-7FB1-444E-B0EA-D0E1BBDC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Phase Three: Model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5AD2-3929-41EF-A802-7F9DE561A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Supervised Learning 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Ensemble: Gradient Boosting and Random Forest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GridSearch</a:t>
            </a:r>
            <a:r>
              <a:rPr lang="en-US" dirty="0"/>
              <a:t> to find optimal hyperparameter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Machine Learning Types #2. Supervised Learning | by Rajesh Khadka | Towards  Data Science">
            <a:extLst>
              <a:ext uri="{FF2B5EF4-FFF2-40B4-BE49-F238E27FC236}">
                <a16:creationId xmlns:a16="http://schemas.microsoft.com/office/drawing/2014/main" id="{7B144CAB-DFCE-46A2-80B4-CD0ED0D06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39535"/>
            <a:ext cx="6492875" cy="464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52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319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Popularity Prediction of Instagram Posts</vt:lpstr>
      <vt:lpstr>Project process</vt:lpstr>
      <vt:lpstr>Phase One: Data Collection</vt:lpstr>
      <vt:lpstr>Phase Two: Feature Engineering</vt:lpstr>
      <vt:lpstr>Phase Three: Model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Prediction of Instagram Posts</dc:title>
  <dc:creator>ziad chemali</dc:creator>
  <cp:lastModifiedBy>ziad chemali</cp:lastModifiedBy>
  <cp:revision>3</cp:revision>
  <dcterms:created xsi:type="dcterms:W3CDTF">2020-10-13T07:03:36Z</dcterms:created>
  <dcterms:modified xsi:type="dcterms:W3CDTF">2020-10-15T20:53:20Z</dcterms:modified>
</cp:coreProperties>
</file>