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321" r:id="rId3"/>
    <p:sldId id="258" r:id="rId4"/>
    <p:sldId id="306" r:id="rId5"/>
    <p:sldId id="320" r:id="rId6"/>
    <p:sldId id="323" r:id="rId7"/>
    <p:sldId id="307" r:id="rId8"/>
    <p:sldId id="312" r:id="rId9"/>
    <p:sldId id="317" r:id="rId10"/>
    <p:sldId id="313" r:id="rId11"/>
    <p:sldId id="314" r:id="rId12"/>
    <p:sldId id="315" r:id="rId13"/>
    <p:sldId id="316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9E9AE0D-33CC-49F5-BB55-129A65A77E90}" type="datetimeFigureOut">
              <a:rPr lang="ar-MA" smtClean="0"/>
              <a:t>21-02-1441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30B1008-499B-47F9-8FA8-6E1AD0D8999F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94053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7214E9D-99FB-438B-9044-47EC7DAE1719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439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D9A9-65D5-4BC1-8C5B-D41B63C3C1C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BD1F2C7-3A42-4814-BB44-7B7DACD0CC2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1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CBB-7E94-46DD-9E1E-CC46D87AE4B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B4F508-88AE-4864-948A-FDBCFCE6C587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8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8362-6762-4D45-923B-A683D394F98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7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5E9F-1EF4-4EE3-B87C-678A8449495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9992-5401-4694-99BE-F8A7ED4F11E4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77DD-F33F-4020-8666-7015273FE5BF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9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8EA3A05-A7B7-4129-858F-3D5A52D74678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95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A6402CC-9A8B-4A7C-940B-448BD706857B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3D52FC-C10D-4BD3-BFA4-39951E35C02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07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1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1" y="177017"/>
            <a:ext cx="3073496" cy="2886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DB795A-F573-4147-A1BC-CE268685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53" y="177017"/>
            <a:ext cx="2119005" cy="1637035"/>
          </a:xfrm>
          <a:prstGeom prst="rect">
            <a:avLst/>
          </a:prstGeom>
        </p:spPr>
      </p:pic>
      <p:pic>
        <p:nvPicPr>
          <p:cNvPr id="8" name="Image 7" descr="Une image contenant ciel, tennis&#10;&#10;Description générée automatiquement">
            <a:extLst>
              <a:ext uri="{FF2B5EF4-FFF2-40B4-BE49-F238E27FC236}">
                <a16:creationId xmlns:a16="http://schemas.microsoft.com/office/drawing/2014/main" id="{CB7FF9ED-CBC8-4EAE-8D15-A61F086AE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54" y="224382"/>
            <a:ext cx="1977968" cy="15896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EB2C85-B5E1-41B8-A11F-5BAAAE1D079C}"/>
              </a:ext>
            </a:extLst>
          </p:cNvPr>
          <p:cNvSpPr txBox="1"/>
          <p:nvPr/>
        </p:nvSpPr>
        <p:spPr>
          <a:xfrm>
            <a:off x="4857433" y="3182702"/>
            <a:ext cx="77507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err="1">
                <a:solidFill>
                  <a:srgbClr val="FFC000"/>
                </a:solidFill>
                <a:latin typeface="Abadi" panose="020B0604020202020204" pitchFamily="34" charset="0"/>
              </a:rPr>
              <a:t>We</a:t>
            </a:r>
            <a:r>
              <a:rPr lang="fr-FR" sz="5400" dirty="0">
                <a:solidFill>
                  <a:srgbClr val="FFC000"/>
                </a:solidFill>
                <a:latin typeface="Abadi" panose="020B0604020202020204" pitchFamily="34" charset="0"/>
              </a:rPr>
              <a:t> </a:t>
            </a:r>
            <a:r>
              <a:rPr lang="fr-FR" sz="5400" dirty="0" err="1">
                <a:solidFill>
                  <a:srgbClr val="FFC000"/>
                </a:solidFill>
                <a:latin typeface="Abadi" panose="020B0604020202020204" pitchFamily="34" charset="0"/>
              </a:rPr>
              <a:t>SDG’s</a:t>
            </a:r>
            <a:r>
              <a:rPr lang="fr-FR" sz="5400" dirty="0">
                <a:solidFill>
                  <a:srgbClr val="FFC000"/>
                </a:solidFill>
                <a:latin typeface="Abadi" panose="020B0604020202020204" pitchFamily="34" charset="0"/>
              </a:rPr>
              <a:t>: </a:t>
            </a:r>
          </a:p>
          <a:p>
            <a:endParaRPr lang="fr-FR" sz="2000" dirty="0">
              <a:solidFill>
                <a:srgbClr val="00B050"/>
              </a:solidFill>
              <a:latin typeface="Abadi" panose="020B0604020202020204" pitchFamily="34" charset="0"/>
            </a:endParaRPr>
          </a:p>
          <a:p>
            <a:r>
              <a:rPr lang="fr-FR" sz="2000" dirty="0" err="1" smtClean="0">
                <a:solidFill>
                  <a:srgbClr val="0070C0"/>
                </a:solidFill>
                <a:latin typeface="Abadi" panose="020B0604020202020204" pitchFamily="34" charset="0"/>
              </a:rPr>
              <a:t>Wijdane</a:t>
            </a:r>
            <a:r>
              <a:rPr lang="fr-FR" sz="2000" dirty="0" smtClean="0">
                <a:solidFill>
                  <a:srgbClr val="0070C0"/>
                </a:solidFill>
                <a:latin typeface="Abadi" panose="020B0604020202020204" pitchFamily="34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Abadi" panose="020B0604020202020204" pitchFamily="34" charset="0"/>
              </a:rPr>
              <a:t>BENANI</a:t>
            </a:r>
          </a:p>
          <a:p>
            <a:r>
              <a:rPr lang="fr-FR" sz="2000" dirty="0">
                <a:solidFill>
                  <a:srgbClr val="0070C0"/>
                </a:solidFill>
                <a:latin typeface="Abadi" panose="020B0604020202020204" pitchFamily="34" charset="0"/>
              </a:rPr>
              <a:t>Imane LAKBACHI </a:t>
            </a:r>
            <a:endParaRPr lang="fr-FR" sz="2000" dirty="0">
              <a:solidFill>
                <a:srgbClr val="0070C0"/>
              </a:solidFill>
              <a:latin typeface="Abadi" panose="020B0604020202020204" pitchFamily="34" charset="0"/>
            </a:endParaRPr>
          </a:p>
          <a:p>
            <a:r>
              <a:rPr lang="fr-FR" sz="2000" dirty="0">
                <a:solidFill>
                  <a:srgbClr val="0070C0"/>
                </a:solidFill>
                <a:latin typeface="Abadi" panose="020B0604020202020204" pitchFamily="34" charset="0"/>
              </a:rPr>
              <a:t>Zineb ESSAKHI                                                      </a:t>
            </a:r>
            <a:endParaRPr lang="fr-FR" sz="2000" dirty="0">
              <a:solidFill>
                <a:srgbClr val="0070C0"/>
              </a:solidFill>
              <a:latin typeface="Abadi" panose="020B0604020202020204" pitchFamily="34" charset="0"/>
            </a:endParaRPr>
          </a:p>
          <a:p>
            <a:r>
              <a:rPr lang="fr-FR" sz="2000" dirty="0" smtClean="0">
                <a:solidFill>
                  <a:srgbClr val="0070C0"/>
                </a:solidFill>
                <a:latin typeface="Abadi" panose="020B0604020202020204" pitchFamily="34" charset="0"/>
              </a:rPr>
              <a:t>Siham CHETOUANI</a:t>
            </a:r>
            <a:endParaRPr lang="fr-FR" sz="2000" dirty="0">
              <a:solidFill>
                <a:srgbClr val="0070C0"/>
              </a:solidFill>
              <a:latin typeface="Abadi" panose="020B0604020202020204" pitchFamily="34" charset="0"/>
            </a:endParaRPr>
          </a:p>
          <a:p>
            <a:r>
              <a:rPr lang="fr-FR" sz="2000" dirty="0" smtClean="0">
                <a:solidFill>
                  <a:srgbClr val="0070C0"/>
                </a:solidFill>
                <a:latin typeface="Abadi" panose="020B0604020202020204" pitchFamily="34" charset="0"/>
              </a:rPr>
              <a:t>Youssef </a:t>
            </a:r>
            <a:r>
              <a:rPr lang="fr-FR" sz="2000" dirty="0">
                <a:solidFill>
                  <a:srgbClr val="0070C0"/>
                </a:solidFill>
                <a:latin typeface="Abadi" panose="020B0604020202020204" pitchFamily="34" charset="0"/>
              </a:rPr>
              <a:t>MOUHAMADIN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4DD-23E9-4709-94E8-8231F99F5068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94959-0E69-4C7A-BB8E-7A8D0E14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NASA’s</a:t>
            </a:r>
            <a:r>
              <a:rPr lang="fr-FR" sz="1800" dirty="0"/>
              <a:t> </a:t>
            </a:r>
            <a:r>
              <a:rPr lang="fr-FR" sz="1800" dirty="0" err="1"/>
              <a:t>fire</a:t>
            </a:r>
            <a:r>
              <a:rPr lang="fr-FR" sz="1800" dirty="0"/>
              <a:t> information for </a:t>
            </a:r>
            <a:r>
              <a:rPr lang="fr-FR" sz="1800" dirty="0" err="1"/>
              <a:t>resource</a:t>
            </a:r>
            <a:r>
              <a:rPr lang="fr-FR" sz="1800" dirty="0"/>
              <a:t> management system(FIRMS)</a:t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(</a:t>
            </a:r>
            <a:r>
              <a:rPr lang="fr-FR" sz="1800" dirty="0" err="1"/>
              <a:t>NASA’s</a:t>
            </a:r>
            <a:r>
              <a:rPr lang="fr-FR" sz="1800" dirty="0"/>
              <a:t> </a:t>
            </a:r>
            <a:r>
              <a:rPr lang="fr-FR" sz="1800" dirty="0" err="1"/>
              <a:t>fire</a:t>
            </a:r>
            <a:r>
              <a:rPr lang="fr-FR" sz="1800" dirty="0"/>
              <a:t> </a:t>
            </a:r>
            <a:r>
              <a:rPr lang="fr-FR" sz="1800" dirty="0" err="1"/>
              <a:t>map</a:t>
            </a:r>
            <a:r>
              <a:rPr lang="fr-FR" sz="1800" dirty="0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2FA4737-DF33-49AC-915D-DE4D9940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52" y="1670218"/>
            <a:ext cx="11914496" cy="518778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C9B45-4C3E-4058-8C70-4CD3016C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3E6C-1393-458E-8BBC-AB90C9B58FE4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84D6-14BF-4916-A2A1-FAE99BC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6651193" cy="1560716"/>
          </a:xfrm>
        </p:spPr>
        <p:txBody>
          <a:bodyPr/>
          <a:lstStyle/>
          <a:p>
            <a:r>
              <a:rPr lang="fr-FR" dirty="0"/>
              <a:t>       </a:t>
            </a:r>
            <a:r>
              <a:rPr lang="fr-FR" dirty="0" err="1"/>
              <a:t>Fire</a:t>
            </a:r>
            <a:r>
              <a:rPr lang="fr-FR" dirty="0"/>
              <a:t> Location</a:t>
            </a:r>
          </a:p>
        </p:txBody>
      </p:sp>
      <p:pic>
        <p:nvPicPr>
          <p:cNvPr id="6" name="Espace réservé du contenu 5" descr="Une image contenant ciel, extérieur, oiseau, volant&#10;&#10;Description générée automatiquement">
            <a:extLst>
              <a:ext uri="{FF2B5EF4-FFF2-40B4-BE49-F238E27FC236}">
                <a16:creationId xmlns:a16="http://schemas.microsoft.com/office/drawing/2014/main" id="{60C6F86D-B558-4F2A-B917-E09189AE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6" y="1487498"/>
            <a:ext cx="5780728" cy="480911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6F36B-DA8F-491D-8792-A8AF1C6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978-64D6-48B2-A584-F05F90B1004A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23C55-91A6-416B-AC00-7B042B4E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</a:t>
            </a:r>
            <a:r>
              <a:rPr lang="fr-FR" dirty="0" err="1"/>
              <a:t>Voronoi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6" name="Espace réservé du contenu 5" descr="Une image contenant photo, ciel, intérieur&#10;&#10;Description générée automatiquement">
            <a:extLst>
              <a:ext uri="{FF2B5EF4-FFF2-40B4-BE49-F238E27FC236}">
                <a16:creationId xmlns:a16="http://schemas.microsoft.com/office/drawing/2014/main" id="{557427D0-DBC9-4F01-B6B6-80FDE93D0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739" y="1555845"/>
            <a:ext cx="4720036" cy="510589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004E9-8D25-4309-B12D-979BA5C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4A45-4696-4B82-A8C2-9C8B12AC859D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D0447-61D0-457A-8664-58943D7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232" y="0"/>
            <a:ext cx="5545724" cy="1173801"/>
          </a:xfrm>
        </p:spPr>
        <p:txBody>
          <a:bodyPr>
            <a:noAutofit/>
          </a:bodyPr>
          <a:lstStyle/>
          <a:p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       </a:t>
            </a:r>
            <a:r>
              <a:rPr lang="fr-FR" sz="3200" dirty="0" err="1"/>
              <a:t>Algorithm</a:t>
            </a:r>
            <a:r>
              <a:rPr lang="fr-FR" sz="3200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77547-61C5-41A0-84B1-6E45A52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CC7-7A69-4808-973B-6A33C7251945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75CE12A-6F64-4D74-8E3F-9654A1D4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59" y="1610436"/>
            <a:ext cx="10878955" cy="4868741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7576EA1-28F0-415C-B08A-002C6AFF9B6B}"/>
              </a:ext>
            </a:extLst>
          </p:cNvPr>
          <p:cNvSpPr txBox="1"/>
          <p:nvPr/>
        </p:nvSpPr>
        <p:spPr>
          <a:xfrm>
            <a:off x="5758782" y="2028456"/>
            <a:ext cx="438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C0 = wind speed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C1= Temperature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C2= Humidity 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x0 = 50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x1= 40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x2= 40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3954" y="2932704"/>
            <a:ext cx="10907485" cy="11172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algn="ctr" defTabSz="914400">
              <a:lnSpc>
                <a:spcPct val="111000"/>
              </a:lnSpc>
              <a:spcBef>
                <a:spcPts val="930"/>
              </a:spcBef>
            </a:pPr>
            <a:r>
              <a:rPr lang="de-CH" sz="6000" u="sng" dirty="0">
                <a:solidFill>
                  <a:srgbClr val="1E1217">
                    <a:lumMod val="75000"/>
                    <a:lumOff val="25000"/>
                  </a:srgbClr>
                </a:solidFill>
                <a:latin typeface="Adobe Caslon Pro" panose="0205050205050A020403" pitchFamily="18" charset="0"/>
              </a:rPr>
              <a:t>Thank you for your attention!</a:t>
            </a:r>
            <a:endParaRPr lang="ar-MA" sz="6000" u="sng" dirty="0">
              <a:solidFill>
                <a:srgbClr val="1E1217">
                  <a:lumMod val="75000"/>
                  <a:lumOff val="25000"/>
                </a:srgb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BEF-B4A6-4BB9-84FA-278FA05B931A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DC518B-B44D-48FA-966E-60A7179D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9F3-2F4D-4BFD-B57D-923279B99C35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29CD096-37E3-4932-B2B2-AB96DE09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157073"/>
            <a:ext cx="5963486" cy="613954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6826A5-7B27-4E3E-B61B-F92EEB4E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710" y="157072"/>
            <a:ext cx="5963486" cy="61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613955"/>
            <a:ext cx="11625943" cy="560396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F214-3A0B-45EF-9D58-1E933CE7621E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73008-6F7D-4CC1-89FB-BF0B792B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CFB0C-4608-4BF1-872D-1F632234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3166-EBE0-4D6E-993C-C328A08ADED8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B246A9-1B2A-41B0-BF94-42ADD9FE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1" y="674198"/>
            <a:ext cx="3152633" cy="5609832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E37002F-821C-4405-9E1C-B16A8BF9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2541" y="878103"/>
            <a:ext cx="3419776" cy="50313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51D026-BE49-495F-A477-58DBDDAF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425" y="969290"/>
            <a:ext cx="3152633" cy="46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6F065-70B0-4EB5-B771-7AD356A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059-0BC9-4D67-BB81-C0C5BDFA88AD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C7498EE-0AC7-448F-8C26-B74BA4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995" y="308565"/>
            <a:ext cx="3571875" cy="635317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A9DA5B3-8965-4F0D-B3E9-D6867B16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62" y="308564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B9EA-A36F-497B-9EEA-E9AD609C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836D27-B48C-4B71-BC0A-1360A979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68" y="568345"/>
            <a:ext cx="7601803" cy="587412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AE3DD-8AB3-4B06-A779-90646EDF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632-0D92-43CE-9B70-21C54F6A703C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5" name="Espace réservé du contenu 5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A1FC6543-9144-4CC1-AA4F-6C4D18E6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" y="4282475"/>
            <a:ext cx="1468793" cy="21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C72AE-7D46-46AF-A84A-9CA9267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96F3-3913-4447-99AD-606E60EF6A2B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DA642F9-B6BE-40F9-B3EA-E9CE27308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647" y="1100194"/>
            <a:ext cx="2792757" cy="5196421"/>
          </a:xfrm>
          <a:prstGeom prst="rect">
            <a:avLst/>
          </a:prstGeom>
        </p:spPr>
      </p:pic>
      <p:pic>
        <p:nvPicPr>
          <p:cNvPr id="9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5512631-CD99-46FD-B1E6-AD456712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73" y="1093234"/>
            <a:ext cx="2863828" cy="51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E4FF4-A1E8-40BA-B8D8-0DEB145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861" y="568345"/>
            <a:ext cx="7547212" cy="1560716"/>
          </a:xfrm>
        </p:spPr>
        <p:txBody>
          <a:bodyPr/>
          <a:lstStyle/>
          <a:p>
            <a:r>
              <a:rPr lang="fr-FR" dirty="0"/>
              <a:t>      Localisation DATA   </a:t>
            </a:r>
          </a:p>
        </p:txBody>
      </p:sp>
      <p:pic>
        <p:nvPicPr>
          <p:cNvPr id="6" name="Espace réservé du contenu 5" descr="Une image contenant bleu&#10;&#10;Description générée automatiquement">
            <a:extLst>
              <a:ext uri="{FF2B5EF4-FFF2-40B4-BE49-F238E27FC236}">
                <a16:creationId xmlns:a16="http://schemas.microsoft.com/office/drawing/2014/main" id="{D3A2FBBE-762C-46F4-B1EE-DE1455F42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95" y="1826375"/>
            <a:ext cx="10060537" cy="431544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D58E7-19C1-49C9-8720-A267E61E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D5F-070F-4E08-8AD7-AFF3C1F6A93C}" type="datetime1">
              <a:rPr lang="en-US" smtClean="0"/>
              <a:t>10/20/2019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387C5-3CCD-4C35-9C56-312B344E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568345"/>
            <a:ext cx="9547925" cy="1560716"/>
          </a:xfrm>
        </p:spPr>
        <p:txBody>
          <a:bodyPr>
            <a:normAutofit/>
          </a:bodyPr>
          <a:lstStyle/>
          <a:p>
            <a:r>
              <a:rPr lang="fr-FR" sz="2000" dirty="0" err="1"/>
              <a:t>NASA’s</a:t>
            </a:r>
            <a:r>
              <a:rPr lang="fr-FR" sz="2000" dirty="0"/>
              <a:t> </a:t>
            </a:r>
            <a:r>
              <a:rPr lang="fr-FR" sz="2000" dirty="0" err="1"/>
              <a:t>fire</a:t>
            </a:r>
            <a:r>
              <a:rPr lang="fr-FR" sz="2000" dirty="0"/>
              <a:t> information for </a:t>
            </a:r>
            <a:r>
              <a:rPr lang="fr-FR" sz="2000" dirty="0" err="1"/>
              <a:t>resource</a:t>
            </a:r>
            <a:r>
              <a:rPr lang="fr-FR" sz="2000" dirty="0"/>
              <a:t> management system (FIRMS)</a:t>
            </a:r>
            <a:br>
              <a:rPr lang="fr-FR" sz="2000" dirty="0"/>
            </a:br>
            <a:r>
              <a:rPr lang="fr-FR" sz="2000" dirty="0"/>
              <a:t>« </a:t>
            </a:r>
            <a:r>
              <a:rPr lang="fr-FR" sz="2000" dirty="0" err="1"/>
              <a:t>fire</a:t>
            </a:r>
            <a:r>
              <a:rPr lang="fr-FR" sz="2000" dirty="0"/>
              <a:t> </a:t>
            </a:r>
            <a:r>
              <a:rPr lang="fr-FR" sz="2000" dirty="0" err="1"/>
              <a:t>alerts</a:t>
            </a:r>
            <a:r>
              <a:rPr lang="fr-FR" sz="2000" dirty="0"/>
              <a:t> »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4E67B-1C55-43A8-A46B-A555C32E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1E78-9FBE-44F2-B547-0E2529901439}" type="datetime1">
              <a:rPr lang="en-US" smtClean="0"/>
              <a:t>10/20/2019</a:t>
            </a:fld>
            <a:endParaRPr lang="en-US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7898D438-7840-4234-B887-FD1BDDFE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072" y="2019869"/>
            <a:ext cx="10192162" cy="4276746"/>
          </a:xfrm>
        </p:spPr>
      </p:pic>
    </p:spTree>
    <p:extLst>
      <p:ext uri="{BB962C8B-B14F-4D97-AF65-F5344CB8AC3E}">
        <p14:creationId xmlns:p14="http://schemas.microsoft.com/office/powerpoint/2010/main" val="2675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1857</TotalTime>
  <Words>64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Adobe Caslon Pro</vt:lpstr>
      <vt:lpstr>Arial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Localisation DATA   </vt:lpstr>
      <vt:lpstr>NASA’s fire information for resource management system (FIRMS) « fire alerts » </vt:lpstr>
      <vt:lpstr>NASA’s fire information for resource management system(FIRMS)  (NASA’s fire map)</vt:lpstr>
      <vt:lpstr>       Fire Location</vt:lpstr>
      <vt:lpstr>     Voronoi diagram</vt:lpstr>
      <vt:lpstr>        Algorithm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SDG’s Junior Workshop</dc:title>
  <dc:creator>Imane Lakbachi</dc:creator>
  <cp:lastModifiedBy>Imane Lakbachi</cp:lastModifiedBy>
  <cp:revision>48</cp:revision>
  <dcterms:created xsi:type="dcterms:W3CDTF">2019-03-06T14:28:38Z</dcterms:created>
  <dcterms:modified xsi:type="dcterms:W3CDTF">2019-10-20T10:50:07Z</dcterms:modified>
</cp:coreProperties>
</file>