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8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/>
              <a:t>Feu clic aquí per editar l'estil de subtítols del patró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723C-8CCE-4DDC-9B2A-E0E91927AAD1}" type="datetimeFigureOut">
              <a:rPr lang="es-ES" smtClean="0"/>
              <a:t>25.06.20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97D3-41E7-454C-A5D8-A982F237307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47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àmica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a-ES"/>
              <a:t>Feu clic a la icona per afegir una imatge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723C-8CCE-4DDC-9B2A-E0E91927AAD1}" type="datetimeFigureOut">
              <a:rPr lang="es-ES" smtClean="0"/>
              <a:t>25.06.20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97D3-41E7-454C-A5D8-A982F237307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08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723C-8CCE-4DDC-9B2A-E0E91927AAD1}" type="datetimeFigureOut">
              <a:rPr lang="es-ES" smtClean="0"/>
              <a:t>25.06.20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97D3-41E7-454C-A5D8-A982F237307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274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geta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723C-8CCE-4DDC-9B2A-E0E91927AAD1}" type="datetimeFigureOut">
              <a:rPr lang="es-ES" smtClean="0"/>
              <a:t>25.06.20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97D3-41E7-454C-A5D8-A982F237307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331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723C-8CCE-4DDC-9B2A-E0E91927AAD1}" type="datetimeFigureOut">
              <a:rPr lang="es-ES" smtClean="0"/>
              <a:t>25.06.20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97D3-41E7-454C-A5D8-A982F237307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889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723C-8CCE-4DDC-9B2A-E0E91927AAD1}" type="datetimeFigureOut">
              <a:rPr lang="es-ES" smtClean="0"/>
              <a:t>25.06.20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97D3-41E7-454C-A5D8-A982F237307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71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723C-8CCE-4DDC-9B2A-E0E91927AAD1}" type="datetimeFigureOut">
              <a:rPr lang="es-ES" smtClean="0"/>
              <a:t>25.06.20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97D3-41E7-454C-A5D8-A982F237307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85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723C-8CCE-4DDC-9B2A-E0E91927AAD1}" type="datetimeFigureOut">
              <a:rPr lang="es-ES" smtClean="0"/>
              <a:t>25.06.20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97D3-41E7-454C-A5D8-A982F237307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73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723C-8CCE-4DDC-9B2A-E0E91927AAD1}" type="datetimeFigureOut">
              <a:rPr lang="es-ES" smtClean="0"/>
              <a:t>25.06.20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97D3-41E7-454C-A5D8-A982F237307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7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723C-8CCE-4DDC-9B2A-E0E91927AAD1}" type="datetimeFigureOut">
              <a:rPr lang="es-ES" smtClean="0"/>
              <a:t>25.06.20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97D3-41E7-454C-A5D8-A982F237307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5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723C-8CCE-4DDC-9B2A-E0E91927AAD1}" type="datetimeFigureOut">
              <a:rPr lang="es-ES" smtClean="0"/>
              <a:t>25.06.20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97D3-41E7-454C-A5D8-A982F237307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29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723C-8CCE-4DDC-9B2A-E0E91927AAD1}" type="datetimeFigureOut">
              <a:rPr lang="es-ES" smtClean="0"/>
              <a:t>25.06.20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97D3-41E7-454C-A5D8-A982F237307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9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723C-8CCE-4DDC-9B2A-E0E91927AAD1}" type="datetimeFigureOut">
              <a:rPr lang="es-ES" smtClean="0"/>
              <a:t>25.06.20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97D3-41E7-454C-A5D8-A982F237307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45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a-ES"/>
              <a:t>Feu clic a la icona per afegir una imatge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522723C-8CCE-4DDC-9B2A-E0E91927AAD1}" type="datetimeFigureOut">
              <a:rPr lang="es-ES" smtClean="0"/>
              <a:t>25.06.20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84597D3-41E7-454C-A5D8-A982F237307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38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22723C-8CCE-4DDC-9B2A-E0E91927AAD1}" type="datetimeFigureOut">
              <a:rPr lang="es-ES" smtClean="0"/>
              <a:t>25.06.20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84597D3-41E7-454C-A5D8-A982F237307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678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432448709?app_id=12296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47C1CE15-EBE7-49C2-8724-CF25463CC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600" i="1" dirty="0" err="1"/>
              <a:t>Penguins</a:t>
            </a:r>
            <a:r>
              <a:rPr lang="es-ES" sz="6600" i="1" dirty="0"/>
              <a:t> – ML-</a:t>
            </a:r>
            <a:r>
              <a:rPr lang="es-ES" sz="6600" i="1" dirty="0" err="1"/>
              <a:t>Agents</a:t>
            </a:r>
            <a:endParaRPr lang="es-ES" sz="6600" i="1" dirty="0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7AF62AAF-50AE-4AF9-A8A3-C46F3526C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8853"/>
            <a:ext cx="3952499" cy="1182447"/>
          </a:xfrm>
        </p:spPr>
        <p:txBody>
          <a:bodyPr>
            <a:normAutofit/>
          </a:bodyPr>
          <a:lstStyle/>
          <a:p>
            <a:r>
              <a:rPr lang="es-ES" sz="1600" dirty="0">
                <a:latin typeface="IBM Plex Sans Medium" panose="020B0603050203000203" pitchFamily="34" charset="0"/>
              </a:rPr>
              <a:t>Àlex Weiland Lottner</a:t>
            </a:r>
          </a:p>
          <a:p>
            <a:r>
              <a:rPr lang="es-ES" sz="1600" dirty="0">
                <a:latin typeface="IBM Plex Sans Medium" panose="020B0603050203000203" pitchFamily="34" charset="0"/>
              </a:rPr>
              <a:t>ENTI (UB)</a:t>
            </a:r>
          </a:p>
          <a:p>
            <a:r>
              <a:rPr lang="es-ES" sz="1600" dirty="0" err="1">
                <a:latin typeface="IBM Plex Sans Medium" panose="020B0603050203000203" pitchFamily="34" charset="0"/>
              </a:rPr>
              <a:t>Dispositius</a:t>
            </a:r>
            <a:r>
              <a:rPr lang="es-ES" sz="1600" dirty="0">
                <a:latin typeface="IBM Plex Sans Medium" panose="020B0603050203000203" pitchFamily="34" charset="0"/>
              </a:rPr>
              <a:t> </a:t>
            </a:r>
            <a:r>
              <a:rPr lang="es-ES" sz="1600" dirty="0" err="1">
                <a:latin typeface="IBM Plex Sans Medium" panose="020B0603050203000203" pitchFamily="34" charset="0"/>
              </a:rPr>
              <a:t>d’E</a:t>
            </a:r>
            <a:r>
              <a:rPr lang="es-ES" sz="1600" dirty="0">
                <a:latin typeface="IBM Plex Sans Medium" panose="020B0603050203000203" pitchFamily="34" charset="0"/>
              </a:rPr>
              <a:t>/S</a:t>
            </a:r>
          </a:p>
        </p:txBody>
      </p:sp>
      <p:sp>
        <p:nvSpPr>
          <p:cNvPr id="4" name="Subtítol 2">
            <a:extLst>
              <a:ext uri="{FF2B5EF4-FFF2-40B4-BE49-F238E27FC236}">
                <a16:creationId xmlns:a16="http://schemas.microsoft.com/office/drawing/2014/main" id="{FC3AF9DB-FCC3-4C26-9917-731D08839672}"/>
              </a:ext>
            </a:extLst>
          </p:cNvPr>
          <p:cNvSpPr txBox="1">
            <a:spLocks/>
          </p:cNvSpPr>
          <p:nvPr/>
        </p:nvSpPr>
        <p:spPr>
          <a:xfrm>
            <a:off x="8214101" y="6107352"/>
            <a:ext cx="3495299" cy="48394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1">
                    <a:lumMod val="75000"/>
                  </a:schemeClr>
                </a:solidFill>
                <a:latin typeface="IBM Plex Sans Medium" panose="020B0603050203000203" pitchFamily="34" charset="0"/>
              </a:rPr>
              <a:t>alexweilandlottner@enti.cat</a:t>
            </a:r>
          </a:p>
        </p:txBody>
      </p:sp>
    </p:spTree>
    <p:extLst>
      <p:ext uri="{BB962C8B-B14F-4D97-AF65-F5344CB8AC3E}">
        <p14:creationId xmlns:p14="http://schemas.microsoft.com/office/powerpoint/2010/main" val="276743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C68B6736-5664-4334-A4A4-869D1A87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7" name="Contenidor de contingut 6">
            <a:extLst>
              <a:ext uri="{FF2B5EF4-FFF2-40B4-BE49-F238E27FC236}">
                <a16:creationId xmlns:a16="http://schemas.microsoft.com/office/drawing/2014/main" id="{49D2187D-5113-4B29-9D56-F61C0E7D5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83" y="2575304"/>
            <a:ext cx="10550833" cy="3835508"/>
          </a:xfrm>
        </p:spPr>
      </p:pic>
    </p:spTree>
    <p:extLst>
      <p:ext uri="{BB962C8B-B14F-4D97-AF65-F5344CB8AC3E}">
        <p14:creationId xmlns:p14="http://schemas.microsoft.com/office/powerpoint/2010/main" val="319589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E23FB1A-CF6A-41EB-89BA-BF068C13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pic>
        <p:nvPicPr>
          <p:cNvPr id="4" name="Mitjans en línia 3" title="Penguins with ML-Agents (Unity) - ENTI I/O 2019-20">
            <a:hlinkClick r:id="" action="ppaction://media"/>
            <a:extLst>
              <a:ext uri="{FF2B5EF4-FFF2-40B4-BE49-F238E27FC236}">
                <a16:creationId xmlns:a16="http://schemas.microsoft.com/office/drawing/2014/main" id="{844FE389-BFB3-48B1-BE81-B49D03899CE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76208" y="1417638"/>
            <a:ext cx="8811614" cy="49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1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E3B67CE6-5AC4-4F7F-9C30-9BD6ACE1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Thank you very much!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42B73955-D370-4FA5-8CE1-B1D0B8918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035104"/>
            <a:ext cx="4880300" cy="1074927"/>
          </a:xfrm>
        </p:spPr>
        <p:txBody>
          <a:bodyPr/>
          <a:lstStyle/>
          <a:p>
            <a:pPr algn="ctr"/>
            <a:r>
              <a:rPr lang="en-US" sz="2400" b="1" i="1" dirty="0" err="1">
                <a:latin typeface="IBM Plex Sans Medium" panose="020B0603050203000203" pitchFamily="34" charset="0"/>
              </a:rPr>
              <a:t>Àlex</a:t>
            </a:r>
            <a:r>
              <a:rPr lang="en-US" sz="2400" b="1" i="1" dirty="0">
                <a:latin typeface="IBM Plex Sans Medium" panose="020B0603050203000203" pitchFamily="34" charset="0"/>
              </a:rPr>
              <a:t> Weiland Lottner</a:t>
            </a:r>
          </a:p>
          <a:p>
            <a:pPr algn="ctr"/>
            <a:r>
              <a:rPr lang="en-US" dirty="0">
                <a:latin typeface="IBM Plex Sans Medium" panose="020B0603050203000203" pitchFamily="34" charset="0"/>
              </a:rPr>
              <a:t>alexweilandlottner@enti.cat</a:t>
            </a:r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24E83F36-0F81-4B67-8478-EA2783A34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650" y="1873191"/>
            <a:ext cx="1905000" cy="190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8891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6BA92C51-3B66-4C00-8400-844354C7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295EDE50-5767-4313-854C-EAE33D53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sz="2800" dirty="0">
                <a:latin typeface="IBM Plex Sans Light" panose="020B0403050203000203" pitchFamily="34" charset="0"/>
              </a:rPr>
              <a:t>Train </a:t>
            </a:r>
            <a:r>
              <a:rPr lang="es-ES" sz="2800" dirty="0" err="1">
                <a:latin typeface="IBM Plex Sans Light" panose="020B0403050203000203" pitchFamily="34" charset="0"/>
              </a:rPr>
              <a:t>penguins</a:t>
            </a:r>
            <a:r>
              <a:rPr lang="es-ES" sz="2800" dirty="0">
                <a:latin typeface="IBM Plex Sans Light" panose="020B0403050203000203" pitchFamily="34" charset="0"/>
              </a:rPr>
              <a:t> </a:t>
            </a:r>
            <a:r>
              <a:rPr lang="es-ES" sz="2800" dirty="0" err="1">
                <a:latin typeface="IBM Plex Sans Light" panose="020B0403050203000203" pitchFamily="34" charset="0"/>
              </a:rPr>
              <a:t>to</a:t>
            </a:r>
            <a:r>
              <a:rPr lang="es-ES" sz="2800" dirty="0">
                <a:latin typeface="IBM Plex Sans Light" panose="020B0403050203000203" pitchFamily="34" charset="0"/>
              </a:rPr>
              <a:t> </a:t>
            </a:r>
            <a:r>
              <a:rPr lang="es-ES" sz="2800" dirty="0" err="1">
                <a:latin typeface="IBM Plex Sans Light" panose="020B0403050203000203" pitchFamily="34" charset="0"/>
              </a:rPr>
              <a:t>feed</a:t>
            </a:r>
            <a:r>
              <a:rPr lang="es-ES" sz="2800" dirty="0">
                <a:latin typeface="IBM Plex Sans Light" panose="020B0403050203000203" pitchFamily="34" charset="0"/>
              </a:rPr>
              <a:t> </a:t>
            </a:r>
            <a:r>
              <a:rPr lang="es-ES" sz="2800" dirty="0" err="1">
                <a:latin typeface="IBM Plex Sans Light" panose="020B0403050203000203" pitchFamily="34" charset="0"/>
              </a:rPr>
              <a:t>their</a:t>
            </a:r>
            <a:r>
              <a:rPr lang="es-ES" sz="2800" dirty="0">
                <a:latin typeface="IBM Plex Sans Light" panose="020B0403050203000203" pitchFamily="34" charset="0"/>
              </a:rPr>
              <a:t> </a:t>
            </a:r>
            <a:r>
              <a:rPr lang="es-ES" sz="2800" dirty="0" err="1">
                <a:latin typeface="IBM Plex Sans Light" panose="020B0403050203000203" pitchFamily="34" charset="0"/>
              </a:rPr>
              <a:t>babies</a:t>
            </a:r>
            <a:r>
              <a:rPr lang="es-ES" sz="2800" dirty="0">
                <a:latin typeface="IBM Plex Sans Light" panose="020B0403050203000203" pitchFamily="34" charset="0"/>
              </a:rPr>
              <a:t> </a:t>
            </a:r>
            <a:r>
              <a:rPr lang="es-ES" sz="2800" dirty="0" err="1">
                <a:latin typeface="IBM Plex Sans Light" panose="020B0403050203000203" pitchFamily="34" charset="0"/>
              </a:rPr>
              <a:t>by</a:t>
            </a:r>
            <a:r>
              <a:rPr lang="es-ES" sz="2800" dirty="0">
                <a:latin typeface="IBM Plex Sans Light" panose="020B0403050203000203" pitchFamily="34" charset="0"/>
              </a:rPr>
              <a:t> </a:t>
            </a:r>
            <a:r>
              <a:rPr lang="es-ES" sz="2800" dirty="0" err="1">
                <a:latin typeface="IBM Plex Sans Light" panose="020B0403050203000203" pitchFamily="34" charset="0"/>
              </a:rPr>
              <a:t>picking</a:t>
            </a:r>
            <a:r>
              <a:rPr lang="es-ES" sz="2800" dirty="0">
                <a:latin typeface="IBM Plex Sans Light" panose="020B0403050203000203" pitchFamily="34" charset="0"/>
              </a:rPr>
              <a:t> up </a:t>
            </a:r>
            <a:r>
              <a:rPr lang="es-ES" sz="2800" dirty="0" err="1">
                <a:latin typeface="IBM Plex Sans Light" panose="020B0403050203000203" pitchFamily="34" charset="0"/>
              </a:rPr>
              <a:t>fish</a:t>
            </a:r>
            <a:endParaRPr lang="es-ES" sz="2800" dirty="0">
              <a:latin typeface="IBM Plex Sans Light" panose="020B0403050203000203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sz="2800" dirty="0" err="1">
                <a:latin typeface="IBM Plex Sans Light" panose="020B0403050203000203" pitchFamily="34" charset="0"/>
              </a:rPr>
              <a:t>Add</a:t>
            </a:r>
            <a:r>
              <a:rPr lang="es-ES" sz="2800" dirty="0">
                <a:latin typeface="IBM Plex Sans Light" panose="020B0403050203000203" pitchFamily="34" charset="0"/>
              </a:rPr>
              <a:t> </a:t>
            </a:r>
            <a:r>
              <a:rPr lang="es-ES" sz="2800" dirty="0" err="1">
                <a:latin typeface="IBM Plex Sans Light" panose="020B0403050203000203" pitchFamily="34" charset="0"/>
              </a:rPr>
              <a:t>killer</a:t>
            </a:r>
            <a:r>
              <a:rPr lang="es-ES" sz="2800" dirty="0">
                <a:latin typeface="IBM Plex Sans Light" panose="020B0403050203000203" pitchFamily="34" charset="0"/>
              </a:rPr>
              <a:t> </a:t>
            </a:r>
            <a:r>
              <a:rPr lang="es-ES" sz="2800" dirty="0" err="1">
                <a:latin typeface="IBM Plex Sans Light" panose="020B0403050203000203" pitchFamily="34" charset="0"/>
              </a:rPr>
              <a:t>whales</a:t>
            </a:r>
            <a:r>
              <a:rPr lang="es-ES" sz="2800" dirty="0">
                <a:latin typeface="IBM Plex Sans Light" panose="020B0403050203000203" pitchFamily="34" charset="0"/>
              </a:rPr>
              <a:t> </a:t>
            </a:r>
            <a:r>
              <a:rPr lang="es-ES" sz="2800" dirty="0" err="1">
                <a:latin typeface="IBM Plex Sans Light" panose="020B0403050203000203" pitchFamily="34" charset="0"/>
              </a:rPr>
              <a:t>into</a:t>
            </a:r>
            <a:r>
              <a:rPr lang="es-ES" sz="2800" dirty="0">
                <a:latin typeface="IBM Plex Sans Light" panose="020B0403050203000203" pitchFamily="34" charset="0"/>
              </a:rPr>
              <a:t> </a:t>
            </a:r>
            <a:r>
              <a:rPr lang="es-ES" sz="2800" dirty="0" err="1">
                <a:latin typeface="IBM Plex Sans Light" panose="020B0403050203000203" pitchFamily="34" charset="0"/>
              </a:rPr>
              <a:t>their</a:t>
            </a:r>
            <a:r>
              <a:rPr lang="es-ES" sz="2800" dirty="0">
                <a:latin typeface="IBM Plex Sans Light" panose="020B0403050203000203" pitchFamily="34" charset="0"/>
              </a:rPr>
              <a:t> hábitat</a:t>
            </a:r>
          </a:p>
          <a:p>
            <a:pPr>
              <a:buFont typeface="+mj-lt"/>
              <a:buAutoNum type="arabicPeriod"/>
            </a:pPr>
            <a:r>
              <a:rPr lang="es-ES" sz="2800" dirty="0">
                <a:latin typeface="IBM Plex Sans Light" panose="020B0403050203000203" pitchFamily="34" charset="0"/>
              </a:rPr>
              <a:t>Train </a:t>
            </a:r>
            <a:r>
              <a:rPr lang="es-ES" sz="2800" dirty="0" err="1">
                <a:latin typeface="IBM Plex Sans Light" panose="020B0403050203000203" pitchFamily="34" charset="0"/>
              </a:rPr>
              <a:t>them</a:t>
            </a:r>
            <a:r>
              <a:rPr lang="es-ES" sz="2800" dirty="0">
                <a:latin typeface="IBM Plex Sans Light" panose="020B0403050203000203" pitchFamily="34" charset="0"/>
              </a:rPr>
              <a:t> </a:t>
            </a:r>
            <a:r>
              <a:rPr lang="es-ES" sz="2800" dirty="0" err="1">
                <a:latin typeface="IBM Plex Sans Light" panose="020B0403050203000203" pitchFamily="34" charset="0"/>
              </a:rPr>
              <a:t>to</a:t>
            </a:r>
            <a:r>
              <a:rPr lang="es-ES" sz="2800" dirty="0">
                <a:latin typeface="IBM Plex Sans Light" panose="020B0403050203000203" pitchFamily="34" charset="0"/>
              </a:rPr>
              <a:t> </a:t>
            </a:r>
            <a:r>
              <a:rPr lang="es-ES" sz="2800" dirty="0" err="1">
                <a:latin typeface="IBM Plex Sans Light" panose="020B0403050203000203" pitchFamily="34" charset="0"/>
              </a:rPr>
              <a:t>avoid</a:t>
            </a:r>
            <a:r>
              <a:rPr lang="es-ES" sz="2800" dirty="0">
                <a:latin typeface="IBM Plex Sans Light" panose="020B0403050203000203" pitchFamily="34" charset="0"/>
              </a:rPr>
              <a:t> </a:t>
            </a:r>
            <a:r>
              <a:rPr lang="es-ES" sz="2800" dirty="0" err="1">
                <a:latin typeface="IBM Plex Sans Light" panose="020B0403050203000203" pitchFamily="34" charset="0"/>
              </a:rPr>
              <a:t>those</a:t>
            </a:r>
            <a:r>
              <a:rPr lang="es-ES" sz="2800" dirty="0">
                <a:latin typeface="IBM Plex Sans Light" panose="020B0403050203000203" pitchFamily="34" charset="0"/>
              </a:rPr>
              <a:t> </a:t>
            </a:r>
            <a:r>
              <a:rPr lang="es-ES" sz="2800" dirty="0" err="1">
                <a:latin typeface="IBM Plex Sans Light" panose="020B0403050203000203" pitchFamily="34" charset="0"/>
              </a:rPr>
              <a:t>killer</a:t>
            </a:r>
            <a:r>
              <a:rPr lang="es-ES" sz="2800" dirty="0">
                <a:latin typeface="IBM Plex Sans Light" panose="020B0403050203000203" pitchFamily="34" charset="0"/>
              </a:rPr>
              <a:t> </a:t>
            </a:r>
            <a:r>
              <a:rPr lang="es-ES" sz="2800" dirty="0" err="1">
                <a:latin typeface="IBM Plex Sans Light" panose="020B0403050203000203" pitchFamily="34" charset="0"/>
              </a:rPr>
              <a:t>whales</a:t>
            </a:r>
            <a:endParaRPr lang="es-ES" sz="2800" dirty="0">
              <a:latin typeface="IBM Plex Sans Light" panose="020B0403050203000203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sz="2800" dirty="0">
                <a:latin typeface="IBM Plex Sans Light" panose="020B0403050203000203" pitchFamily="34" charset="0"/>
              </a:rPr>
              <a:t>Compare performance</a:t>
            </a:r>
          </a:p>
        </p:txBody>
      </p:sp>
    </p:spTree>
    <p:extLst>
      <p:ext uri="{BB962C8B-B14F-4D97-AF65-F5344CB8AC3E}">
        <p14:creationId xmlns:p14="http://schemas.microsoft.com/office/powerpoint/2010/main" val="403831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946CB171-6D2C-4B3C-8473-C38985AF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penguin’s</a:t>
            </a:r>
            <a:r>
              <a:rPr lang="es-ES" dirty="0"/>
              <a:t> </a:t>
            </a:r>
            <a:r>
              <a:rPr lang="es-ES" dirty="0" err="1"/>
              <a:t>habitat</a:t>
            </a:r>
            <a:endParaRPr lang="es-ES" dirty="0"/>
          </a:p>
        </p:txBody>
      </p:sp>
      <p:pic>
        <p:nvPicPr>
          <p:cNvPr id="5" name="Contenidor de contingut 4">
            <a:extLst>
              <a:ext uri="{FF2B5EF4-FFF2-40B4-BE49-F238E27FC236}">
                <a16:creationId xmlns:a16="http://schemas.microsoft.com/office/drawing/2014/main" id="{4CAD3FEE-0EA4-4FB1-98E7-831D97FAD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540000"/>
            <a:ext cx="5815054" cy="3636963"/>
          </a:xfrm>
        </p:spPr>
      </p:pic>
      <p:sp>
        <p:nvSpPr>
          <p:cNvPr id="6" name="QuadreDeText 5">
            <a:extLst>
              <a:ext uri="{FF2B5EF4-FFF2-40B4-BE49-F238E27FC236}">
                <a16:creationId xmlns:a16="http://schemas.microsoft.com/office/drawing/2014/main" id="{8FC69455-1040-4674-A98A-6C0432F4BE0A}"/>
              </a:ext>
            </a:extLst>
          </p:cNvPr>
          <p:cNvSpPr txBox="1"/>
          <p:nvPr/>
        </p:nvSpPr>
        <p:spPr>
          <a:xfrm>
            <a:off x="7606197" y="4256485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latin typeface="IBM Plex Sans Medium" panose="020B0603050203000203" pitchFamily="34" charset="0"/>
              </a:rPr>
              <a:t>Penguin</a:t>
            </a:r>
            <a:endParaRPr lang="es-ES" sz="2400" dirty="0">
              <a:latin typeface="IBM Plex Sans Medium" panose="020B0603050203000203" pitchFamily="34" charset="0"/>
            </a:endParaRPr>
          </a:p>
        </p:txBody>
      </p:sp>
      <p:sp>
        <p:nvSpPr>
          <p:cNvPr id="7" name="QuadreDeText 6">
            <a:extLst>
              <a:ext uri="{FF2B5EF4-FFF2-40B4-BE49-F238E27FC236}">
                <a16:creationId xmlns:a16="http://schemas.microsoft.com/office/drawing/2014/main" id="{E003FF99-920B-4BFA-955A-FC54A3905D2A}"/>
              </a:ext>
            </a:extLst>
          </p:cNvPr>
          <p:cNvSpPr txBox="1"/>
          <p:nvPr/>
        </p:nvSpPr>
        <p:spPr>
          <a:xfrm>
            <a:off x="7606196" y="4839670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IBM Plex Sans Medium" panose="020B0603050203000203" pitchFamily="34" charset="0"/>
              </a:rPr>
              <a:t>Fish</a:t>
            </a:r>
          </a:p>
        </p:txBody>
      </p:sp>
      <p:sp>
        <p:nvSpPr>
          <p:cNvPr id="8" name="QuadreDeText 7">
            <a:extLst>
              <a:ext uri="{FF2B5EF4-FFF2-40B4-BE49-F238E27FC236}">
                <a16:creationId xmlns:a16="http://schemas.microsoft.com/office/drawing/2014/main" id="{F4FFE708-FC9C-49BB-BF64-A4B7A7873EDA}"/>
              </a:ext>
            </a:extLst>
          </p:cNvPr>
          <p:cNvSpPr txBox="1"/>
          <p:nvPr/>
        </p:nvSpPr>
        <p:spPr>
          <a:xfrm>
            <a:off x="7606197" y="3660021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IBM Plex Sans Medium" panose="020B0603050203000203" pitchFamily="34" charset="0"/>
              </a:rPr>
              <a:t>Baby</a:t>
            </a:r>
          </a:p>
        </p:txBody>
      </p:sp>
      <p:sp>
        <p:nvSpPr>
          <p:cNvPr id="9" name="QuadreDeText 8">
            <a:extLst>
              <a:ext uri="{FF2B5EF4-FFF2-40B4-BE49-F238E27FC236}">
                <a16:creationId xmlns:a16="http://schemas.microsoft.com/office/drawing/2014/main" id="{C5E8B0ED-821D-4888-8EA0-8D345BCA9776}"/>
              </a:ext>
            </a:extLst>
          </p:cNvPr>
          <p:cNvSpPr txBox="1"/>
          <p:nvPr/>
        </p:nvSpPr>
        <p:spPr>
          <a:xfrm>
            <a:off x="7606197" y="3055402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latin typeface="IBM Plex Sans Medium" panose="020B0603050203000203" pitchFamily="34" charset="0"/>
              </a:rPr>
              <a:t>Current</a:t>
            </a:r>
            <a:r>
              <a:rPr lang="es-ES" sz="2400" dirty="0">
                <a:latin typeface="IBM Plex Sans Medium" panose="020B0603050203000203" pitchFamily="34" charset="0"/>
              </a:rPr>
              <a:t> </a:t>
            </a:r>
            <a:r>
              <a:rPr lang="es-ES" sz="2400" dirty="0" err="1">
                <a:latin typeface="IBM Plex Sans Medium" panose="020B0603050203000203" pitchFamily="34" charset="0"/>
              </a:rPr>
              <a:t>Reward</a:t>
            </a:r>
            <a:endParaRPr lang="es-ES" sz="2400" dirty="0">
              <a:latin typeface="IBM Plex Sans Medium" panose="020B0603050203000203" pitchFamily="34" charset="0"/>
            </a:endParaRPr>
          </a:p>
        </p:txBody>
      </p:sp>
      <p:cxnSp>
        <p:nvCxnSpPr>
          <p:cNvPr id="15" name="Connector: corbat 14">
            <a:extLst>
              <a:ext uri="{FF2B5EF4-FFF2-40B4-BE49-F238E27FC236}">
                <a16:creationId xmlns:a16="http://schemas.microsoft.com/office/drawing/2014/main" id="{EC347C90-4604-423F-86CD-770B2B59717B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5041907" y="3248227"/>
            <a:ext cx="2564291" cy="3800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orbat 16">
            <a:extLst>
              <a:ext uri="{FF2B5EF4-FFF2-40B4-BE49-F238E27FC236}">
                <a16:creationId xmlns:a16="http://schemas.microsoft.com/office/drawing/2014/main" id="{1198BC81-B1C5-4B3E-84BC-56269A6276C8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4585811" y="3660024"/>
            <a:ext cx="3020387" cy="23083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orbat 18">
            <a:extLst>
              <a:ext uri="{FF2B5EF4-FFF2-40B4-BE49-F238E27FC236}">
                <a16:creationId xmlns:a16="http://schemas.microsoft.com/office/drawing/2014/main" id="{3CE8BD6C-E669-4370-8D8D-B19836CB48C0}"/>
              </a:ext>
            </a:extLst>
          </p:cNvPr>
          <p:cNvCxnSpPr>
            <a:stCxn id="6" idx="1"/>
          </p:cNvCxnSpPr>
          <p:nvPr/>
        </p:nvCxnSpPr>
        <p:spPr>
          <a:xfrm rot="10800000">
            <a:off x="4902207" y="4457698"/>
            <a:ext cx="2703991" cy="29620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orbat 20">
            <a:extLst>
              <a:ext uri="{FF2B5EF4-FFF2-40B4-BE49-F238E27FC236}">
                <a16:creationId xmlns:a16="http://schemas.microsoft.com/office/drawing/2014/main" id="{6539EEC8-5E2D-4043-9354-2FCD9CC34EC0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2552700" y="4753395"/>
            <a:ext cx="5053496" cy="317108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63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946CB171-6D2C-4B3C-8473-C38985AF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penguin</a:t>
            </a:r>
            <a:r>
              <a:rPr lang="es-ES" dirty="0"/>
              <a:t> </a:t>
            </a:r>
            <a:r>
              <a:rPr lang="es-ES" dirty="0" err="1"/>
              <a:t>agent</a:t>
            </a:r>
            <a:endParaRPr lang="es-ES" dirty="0"/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E84616C6-5669-4659-A849-836AFC4B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/>
          <a:lstStyle/>
          <a:p>
            <a:r>
              <a:rPr lang="es-ES" dirty="0" err="1">
                <a:latin typeface="IBM Plex Sans Light" panose="020B0403050203000203" pitchFamily="34" charset="0"/>
              </a:rPr>
              <a:t>Actions</a:t>
            </a:r>
            <a:endParaRPr lang="es-ES" dirty="0">
              <a:latin typeface="IBM Plex Sans Light" panose="020B0403050203000203" pitchFamily="34" charset="0"/>
            </a:endParaRPr>
          </a:p>
          <a:p>
            <a:pPr lvl="1"/>
            <a:r>
              <a:rPr lang="es-ES" dirty="0" err="1">
                <a:latin typeface="IBM Plex Sans Light" panose="020B0403050203000203" pitchFamily="34" charset="0"/>
              </a:rPr>
              <a:t>Move</a:t>
            </a:r>
            <a:r>
              <a:rPr lang="es-ES" dirty="0">
                <a:latin typeface="IBM Plex Sans Light" panose="020B0403050203000203" pitchFamily="34" charset="0"/>
              </a:rPr>
              <a:t> forward / stand </a:t>
            </a:r>
            <a:r>
              <a:rPr lang="es-ES" dirty="0" err="1">
                <a:latin typeface="IBM Plex Sans Light" panose="020B0403050203000203" pitchFamily="34" charset="0"/>
              </a:rPr>
              <a:t>still</a:t>
            </a:r>
            <a:endParaRPr lang="es-ES" dirty="0">
              <a:latin typeface="IBM Plex Sans Light" panose="020B0403050203000203" pitchFamily="34" charset="0"/>
            </a:endParaRPr>
          </a:p>
          <a:p>
            <a:pPr lvl="1"/>
            <a:r>
              <a:rPr lang="es-ES" dirty="0" err="1">
                <a:latin typeface="IBM Plex Sans Light" panose="020B0403050203000203" pitchFamily="34" charset="0"/>
              </a:rPr>
              <a:t>Turn</a:t>
            </a:r>
            <a:r>
              <a:rPr lang="es-ES" dirty="0">
                <a:latin typeface="IBM Plex Sans Light" panose="020B0403050203000203" pitchFamily="34" charset="0"/>
              </a:rPr>
              <a:t> </a:t>
            </a:r>
            <a:r>
              <a:rPr lang="es-ES" dirty="0" err="1">
                <a:latin typeface="IBM Plex Sans Light" panose="020B0403050203000203" pitchFamily="34" charset="0"/>
              </a:rPr>
              <a:t>left</a:t>
            </a:r>
            <a:r>
              <a:rPr lang="es-ES" dirty="0">
                <a:latin typeface="IBM Plex Sans Light" panose="020B0403050203000203" pitchFamily="34" charset="0"/>
              </a:rPr>
              <a:t> / </a:t>
            </a:r>
            <a:r>
              <a:rPr lang="es-ES" dirty="0" err="1">
                <a:latin typeface="IBM Plex Sans Light" panose="020B0403050203000203" pitchFamily="34" charset="0"/>
              </a:rPr>
              <a:t>Straight</a:t>
            </a:r>
            <a:r>
              <a:rPr lang="es-ES" dirty="0">
                <a:latin typeface="IBM Plex Sans Light" panose="020B0403050203000203" pitchFamily="34" charset="0"/>
              </a:rPr>
              <a:t> forward / </a:t>
            </a:r>
            <a:r>
              <a:rPr lang="es-ES" dirty="0" err="1">
                <a:latin typeface="IBM Plex Sans Light" panose="020B0403050203000203" pitchFamily="34" charset="0"/>
              </a:rPr>
              <a:t>Turn</a:t>
            </a:r>
            <a:r>
              <a:rPr lang="es-ES" dirty="0">
                <a:latin typeface="IBM Plex Sans Light" panose="020B0403050203000203" pitchFamily="34" charset="0"/>
              </a:rPr>
              <a:t> </a:t>
            </a:r>
            <a:r>
              <a:rPr lang="es-ES" dirty="0" err="1">
                <a:latin typeface="IBM Plex Sans Light" panose="020B0403050203000203" pitchFamily="34" charset="0"/>
              </a:rPr>
              <a:t>right</a:t>
            </a:r>
            <a:endParaRPr lang="es-ES" dirty="0">
              <a:latin typeface="IBM Plex Sans Light" panose="020B0403050203000203" pitchFamily="34" charset="0"/>
            </a:endParaRPr>
          </a:p>
          <a:p>
            <a:pPr lvl="1"/>
            <a:endParaRPr lang="es-ES" dirty="0">
              <a:latin typeface="IBM Plex Sans Light" panose="020B0403050203000203" pitchFamily="34" charset="0"/>
            </a:endParaRPr>
          </a:p>
          <a:p>
            <a:r>
              <a:rPr lang="es-ES" dirty="0" err="1">
                <a:latin typeface="IBM Plex Sans Light" panose="020B0403050203000203" pitchFamily="34" charset="0"/>
              </a:rPr>
              <a:t>Observations</a:t>
            </a:r>
            <a:endParaRPr lang="es-ES" dirty="0">
              <a:latin typeface="IBM Plex Sans Light" panose="020B0403050203000203" pitchFamily="34" charset="0"/>
            </a:endParaRPr>
          </a:p>
          <a:p>
            <a:pPr lvl="1"/>
            <a:r>
              <a:rPr lang="es-ES" dirty="0">
                <a:latin typeface="IBM Plex Sans Light" panose="020B0403050203000203" pitchFamily="34" charset="0"/>
              </a:rPr>
              <a:t>Has </a:t>
            </a:r>
            <a:r>
              <a:rPr lang="es-ES" dirty="0" err="1">
                <a:latin typeface="IBM Plex Sans Light" panose="020B0403050203000203" pitchFamily="34" charset="0"/>
              </a:rPr>
              <a:t>fish</a:t>
            </a:r>
            <a:r>
              <a:rPr lang="es-ES" dirty="0">
                <a:latin typeface="IBM Plex Sans Light" panose="020B0403050203000203" pitchFamily="34" charset="0"/>
              </a:rPr>
              <a:t> in </a:t>
            </a:r>
            <a:r>
              <a:rPr lang="es-ES" dirty="0" err="1">
                <a:latin typeface="IBM Plex Sans Light" panose="020B0403050203000203" pitchFamily="34" charset="0"/>
              </a:rPr>
              <a:t>its</a:t>
            </a:r>
            <a:r>
              <a:rPr lang="es-ES" dirty="0">
                <a:latin typeface="IBM Plex Sans Light" panose="020B0403050203000203" pitchFamily="34" charset="0"/>
              </a:rPr>
              <a:t> </a:t>
            </a:r>
            <a:r>
              <a:rPr lang="es-ES" dirty="0" err="1">
                <a:latin typeface="IBM Plex Sans Light" panose="020B0403050203000203" pitchFamily="34" charset="0"/>
              </a:rPr>
              <a:t>belly</a:t>
            </a:r>
            <a:r>
              <a:rPr lang="es-ES" dirty="0">
                <a:latin typeface="IBM Plex Sans Light" panose="020B0403050203000203" pitchFamily="34" charset="0"/>
              </a:rPr>
              <a:t>?</a:t>
            </a:r>
          </a:p>
          <a:p>
            <a:pPr lvl="1"/>
            <a:r>
              <a:rPr lang="es-ES" dirty="0" err="1">
                <a:latin typeface="IBM Plex Sans Light" panose="020B0403050203000203" pitchFamily="34" charset="0"/>
              </a:rPr>
              <a:t>Distance</a:t>
            </a:r>
            <a:r>
              <a:rPr lang="es-ES" dirty="0">
                <a:latin typeface="IBM Plex Sans Light" panose="020B0403050203000203" pitchFamily="34" charset="0"/>
              </a:rPr>
              <a:t> </a:t>
            </a:r>
            <a:r>
              <a:rPr lang="es-ES" dirty="0" err="1">
                <a:latin typeface="IBM Plex Sans Light" panose="020B0403050203000203" pitchFamily="34" charset="0"/>
              </a:rPr>
              <a:t>to</a:t>
            </a:r>
            <a:r>
              <a:rPr lang="es-ES" dirty="0">
                <a:latin typeface="IBM Plex Sans Light" panose="020B0403050203000203" pitchFamily="34" charset="0"/>
              </a:rPr>
              <a:t> </a:t>
            </a:r>
            <a:r>
              <a:rPr lang="es-ES" dirty="0" err="1">
                <a:latin typeface="IBM Plex Sans Light" panose="020B0403050203000203" pitchFamily="34" charset="0"/>
              </a:rPr>
              <a:t>it’s</a:t>
            </a:r>
            <a:r>
              <a:rPr lang="es-ES" dirty="0">
                <a:latin typeface="IBM Plex Sans Light" panose="020B0403050203000203" pitchFamily="34" charset="0"/>
              </a:rPr>
              <a:t> baby</a:t>
            </a:r>
          </a:p>
          <a:p>
            <a:pPr lvl="1"/>
            <a:r>
              <a:rPr lang="es-ES" dirty="0" err="1">
                <a:latin typeface="IBM Plex Sans Light" panose="020B0403050203000203" pitchFamily="34" charset="0"/>
              </a:rPr>
              <a:t>Direction</a:t>
            </a:r>
            <a:r>
              <a:rPr lang="es-ES" dirty="0">
                <a:latin typeface="IBM Plex Sans Light" panose="020B0403050203000203" pitchFamily="34" charset="0"/>
              </a:rPr>
              <a:t> </a:t>
            </a:r>
            <a:r>
              <a:rPr lang="es-ES" dirty="0" err="1">
                <a:latin typeface="IBM Plex Sans Light" panose="020B0403050203000203" pitchFamily="34" charset="0"/>
              </a:rPr>
              <a:t>to</a:t>
            </a:r>
            <a:r>
              <a:rPr lang="es-ES" dirty="0">
                <a:latin typeface="IBM Plex Sans Light" panose="020B0403050203000203" pitchFamily="34" charset="0"/>
              </a:rPr>
              <a:t> </a:t>
            </a:r>
            <a:r>
              <a:rPr lang="es-ES" dirty="0" err="1">
                <a:latin typeface="IBM Plex Sans Light" panose="020B0403050203000203" pitchFamily="34" charset="0"/>
              </a:rPr>
              <a:t>it’s</a:t>
            </a:r>
            <a:r>
              <a:rPr lang="es-ES" dirty="0">
                <a:latin typeface="IBM Plex Sans Light" panose="020B0403050203000203" pitchFamily="34" charset="0"/>
              </a:rPr>
              <a:t> baby</a:t>
            </a:r>
          </a:p>
          <a:p>
            <a:pPr lvl="1"/>
            <a:r>
              <a:rPr lang="es-ES" dirty="0" err="1">
                <a:latin typeface="IBM Plex Sans Light" panose="020B0403050203000203" pitchFamily="34" charset="0"/>
              </a:rPr>
              <a:t>Direction</a:t>
            </a:r>
            <a:r>
              <a:rPr lang="es-ES" dirty="0">
                <a:latin typeface="IBM Plex Sans Light" panose="020B0403050203000203" pitchFamily="34" charset="0"/>
              </a:rPr>
              <a:t> in </a:t>
            </a:r>
            <a:r>
              <a:rPr lang="es-ES" dirty="0" err="1">
                <a:latin typeface="IBM Plex Sans Light" panose="020B0403050203000203" pitchFamily="34" charset="0"/>
              </a:rPr>
              <a:t>which</a:t>
            </a:r>
            <a:r>
              <a:rPr lang="es-ES" dirty="0">
                <a:latin typeface="IBM Plex Sans Light" panose="020B0403050203000203" pitchFamily="34" charset="0"/>
              </a:rPr>
              <a:t> </a:t>
            </a:r>
            <a:r>
              <a:rPr lang="es-ES" dirty="0" err="1">
                <a:latin typeface="IBM Plex Sans Light" panose="020B0403050203000203" pitchFamily="34" charset="0"/>
              </a:rPr>
              <a:t>the</a:t>
            </a:r>
            <a:r>
              <a:rPr lang="es-ES" dirty="0">
                <a:latin typeface="IBM Plex Sans Light" panose="020B0403050203000203" pitchFamily="34" charset="0"/>
              </a:rPr>
              <a:t> </a:t>
            </a:r>
            <a:r>
              <a:rPr lang="es-ES" dirty="0" err="1">
                <a:latin typeface="IBM Plex Sans Light" panose="020B0403050203000203" pitchFamily="34" charset="0"/>
              </a:rPr>
              <a:t>penguin’s</a:t>
            </a:r>
            <a:r>
              <a:rPr lang="es-ES" dirty="0">
                <a:latin typeface="IBM Plex Sans Light" panose="020B0403050203000203" pitchFamily="34" charset="0"/>
              </a:rPr>
              <a:t> </a:t>
            </a:r>
            <a:r>
              <a:rPr lang="es-ES" dirty="0" err="1">
                <a:latin typeface="IBM Plex Sans Light" panose="020B0403050203000203" pitchFamily="34" charset="0"/>
              </a:rPr>
              <a:t>facing</a:t>
            </a:r>
            <a:endParaRPr lang="es-ES" dirty="0">
              <a:latin typeface="IBM Plex Sans Light" panose="020B0403050203000203" pitchFamily="34" charset="0"/>
            </a:endParaRPr>
          </a:p>
        </p:txBody>
      </p:sp>
      <p:sp>
        <p:nvSpPr>
          <p:cNvPr id="14" name="Contenidor de contingut 3">
            <a:extLst>
              <a:ext uri="{FF2B5EF4-FFF2-40B4-BE49-F238E27FC236}">
                <a16:creationId xmlns:a16="http://schemas.microsoft.com/office/drawing/2014/main" id="{43581BE8-7853-497C-84A7-27E17C3880A5}"/>
              </a:ext>
            </a:extLst>
          </p:cNvPr>
          <p:cNvSpPr txBox="1">
            <a:spLocks/>
          </p:cNvSpPr>
          <p:nvPr/>
        </p:nvSpPr>
        <p:spPr>
          <a:xfrm>
            <a:off x="6095999" y="2222286"/>
            <a:ext cx="527728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latin typeface="IBM Plex Sans Light" panose="020B0403050203000203" pitchFamily="34" charset="0"/>
              </a:rPr>
              <a:t>Perception</a:t>
            </a:r>
            <a:endParaRPr lang="es-ES" dirty="0">
              <a:latin typeface="IBM Plex Sans Light" panose="020B0403050203000203" pitchFamily="34" charset="0"/>
            </a:endParaRPr>
          </a:p>
          <a:p>
            <a:pPr lvl="1"/>
            <a:r>
              <a:rPr lang="es-ES" dirty="0" err="1">
                <a:latin typeface="IBM Plex Sans Light" panose="020B0403050203000203" pitchFamily="34" charset="0"/>
              </a:rPr>
              <a:t>Using</a:t>
            </a:r>
            <a:r>
              <a:rPr lang="es-ES" dirty="0">
                <a:latin typeface="IBM Plex Sans Light" panose="020B0403050203000203" pitchFamily="34" charset="0"/>
              </a:rPr>
              <a:t> </a:t>
            </a:r>
            <a:r>
              <a:rPr lang="es-ES" dirty="0" err="1">
                <a:latin typeface="IBM Plex Sans Light" panose="020B0403050203000203" pitchFamily="34" charset="0"/>
              </a:rPr>
              <a:t>Sphere</a:t>
            </a:r>
            <a:r>
              <a:rPr lang="es-ES" dirty="0">
                <a:latin typeface="IBM Plex Sans Light" panose="020B0403050203000203" pitchFamily="34" charset="0"/>
              </a:rPr>
              <a:t> </a:t>
            </a:r>
            <a:r>
              <a:rPr lang="es-ES" dirty="0" err="1">
                <a:latin typeface="IBM Plex Sans Light" panose="020B0403050203000203" pitchFamily="34" charset="0"/>
              </a:rPr>
              <a:t>casts</a:t>
            </a:r>
            <a:endParaRPr lang="es-ES" dirty="0">
              <a:latin typeface="IBM Plex Sans Light" panose="020B0403050203000203" pitchFamily="34" charset="0"/>
            </a:endParaRPr>
          </a:p>
          <a:p>
            <a:pPr lvl="1"/>
            <a:r>
              <a:rPr lang="es-ES" dirty="0" err="1">
                <a:latin typeface="IBM Plex Sans Light" panose="020B0403050203000203" pitchFamily="34" charset="0"/>
              </a:rPr>
              <a:t>Detects</a:t>
            </a:r>
            <a:r>
              <a:rPr lang="es-ES" dirty="0">
                <a:latin typeface="IBM Plex Sans Light" panose="020B0403050203000203" pitchFamily="34" charset="0"/>
              </a:rPr>
              <a:t> </a:t>
            </a:r>
            <a:r>
              <a:rPr lang="es-ES" dirty="0" err="1">
                <a:latin typeface="IBM Plex Sans Light" panose="020B0403050203000203" pitchFamily="34" charset="0"/>
              </a:rPr>
              <a:t>objects</a:t>
            </a:r>
            <a:r>
              <a:rPr lang="es-ES" dirty="0">
                <a:latin typeface="IBM Plex Sans Light" panose="020B0403050203000203" pitchFamily="34" charset="0"/>
              </a:rPr>
              <a:t> </a:t>
            </a:r>
            <a:r>
              <a:rPr lang="es-ES" dirty="0" err="1">
                <a:latin typeface="IBM Plex Sans Light" panose="020B0403050203000203" pitchFamily="34" charset="0"/>
              </a:rPr>
              <a:t>with</a:t>
            </a:r>
            <a:r>
              <a:rPr lang="es-ES" dirty="0">
                <a:latin typeface="IBM Plex Sans Light" panose="020B0403050203000203" pitchFamily="34" charset="0"/>
              </a:rPr>
              <a:t> tag:</a:t>
            </a:r>
          </a:p>
          <a:p>
            <a:pPr lvl="2"/>
            <a:r>
              <a:rPr lang="es-ES" dirty="0">
                <a:latin typeface="IBM Plex Sans Light" panose="020B0403050203000203" pitchFamily="34" charset="0"/>
              </a:rPr>
              <a:t>Baby</a:t>
            </a:r>
          </a:p>
          <a:p>
            <a:pPr lvl="2"/>
            <a:r>
              <a:rPr lang="es-ES" dirty="0">
                <a:latin typeface="IBM Plex Sans Light" panose="020B0403050203000203" pitchFamily="34" charset="0"/>
              </a:rPr>
              <a:t>Fish</a:t>
            </a:r>
          </a:p>
          <a:p>
            <a:pPr lvl="2"/>
            <a:r>
              <a:rPr lang="es-ES" i="1" dirty="0" err="1">
                <a:latin typeface="IBM Plex Sans Light" panose="020B0403050203000203" pitchFamily="34" charset="0"/>
              </a:rPr>
              <a:t>Untagged</a:t>
            </a:r>
            <a:endParaRPr lang="es-ES" i="1" dirty="0">
              <a:latin typeface="IBM Plex Sans Light" panose="020B0403050203000203" pitchFamily="34" charset="0"/>
            </a:endParaRPr>
          </a:p>
          <a:p>
            <a:pPr lvl="1"/>
            <a:endParaRPr lang="es-ES" dirty="0">
              <a:latin typeface="IBM Plex Sans Light" panose="020B0403050203000203" pitchFamily="34" charset="0"/>
            </a:endParaRPr>
          </a:p>
          <a:p>
            <a:r>
              <a:rPr lang="es-ES" dirty="0" err="1">
                <a:latin typeface="IBM Plex Sans Light" panose="020B0403050203000203" pitchFamily="34" charset="0"/>
              </a:rPr>
              <a:t>Rewards</a:t>
            </a:r>
            <a:endParaRPr lang="es-ES" dirty="0">
              <a:latin typeface="IBM Plex Sans Light" panose="020B0403050203000203" pitchFamily="34" charset="0"/>
            </a:endParaRPr>
          </a:p>
          <a:p>
            <a:pPr lvl="1"/>
            <a:r>
              <a:rPr lang="es-ES" dirty="0">
                <a:latin typeface="IBM Plex Sans Light" panose="020B0403050203000203" pitchFamily="34" charset="0"/>
              </a:rPr>
              <a:t>+1 -&gt; </a:t>
            </a:r>
            <a:r>
              <a:rPr lang="es-ES" dirty="0" err="1">
                <a:latin typeface="IBM Plex Sans Light" panose="020B0403050203000203" pitchFamily="34" charset="0"/>
              </a:rPr>
              <a:t>Eating</a:t>
            </a:r>
            <a:r>
              <a:rPr lang="es-ES" dirty="0">
                <a:latin typeface="IBM Plex Sans Light" panose="020B0403050203000203" pitchFamily="34" charset="0"/>
              </a:rPr>
              <a:t> a </a:t>
            </a:r>
            <a:r>
              <a:rPr lang="es-ES" dirty="0" err="1">
                <a:latin typeface="IBM Plex Sans Light" panose="020B0403050203000203" pitchFamily="34" charset="0"/>
              </a:rPr>
              <a:t>fish</a:t>
            </a:r>
            <a:endParaRPr lang="es-ES" dirty="0">
              <a:latin typeface="IBM Plex Sans Light" panose="020B0403050203000203" pitchFamily="34" charset="0"/>
            </a:endParaRPr>
          </a:p>
          <a:p>
            <a:pPr lvl="1"/>
            <a:r>
              <a:rPr lang="es-ES" dirty="0">
                <a:latin typeface="IBM Plex Sans Light" panose="020B0403050203000203" pitchFamily="34" charset="0"/>
              </a:rPr>
              <a:t>+1 -&gt; </a:t>
            </a:r>
            <a:r>
              <a:rPr lang="es-ES" dirty="0" err="1">
                <a:latin typeface="IBM Plex Sans Light" panose="020B0403050203000203" pitchFamily="34" charset="0"/>
              </a:rPr>
              <a:t>Regurgitating</a:t>
            </a:r>
            <a:r>
              <a:rPr lang="es-ES" dirty="0">
                <a:latin typeface="IBM Plex Sans Light" panose="020B0403050203000203" pitchFamily="34" charset="0"/>
              </a:rPr>
              <a:t> </a:t>
            </a:r>
            <a:r>
              <a:rPr lang="es-ES" dirty="0" err="1">
                <a:latin typeface="IBM Plex Sans Light" panose="020B0403050203000203" pitchFamily="34" charset="0"/>
              </a:rPr>
              <a:t>fish</a:t>
            </a:r>
            <a:endParaRPr lang="es-ES" dirty="0">
              <a:latin typeface="IBM Plex Sans Light" panose="020B04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98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946CB171-6D2C-4B3C-8473-C38985AF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penguin</a:t>
            </a:r>
            <a:r>
              <a:rPr lang="es-ES" dirty="0"/>
              <a:t> </a:t>
            </a:r>
            <a:r>
              <a:rPr lang="es-ES" dirty="0" err="1"/>
              <a:t>agent</a:t>
            </a:r>
            <a:endParaRPr lang="es-ES" dirty="0"/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E84616C6-5669-4659-A849-836AFC4B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8045888" cy="3962613"/>
          </a:xfrm>
        </p:spPr>
        <p:txBody>
          <a:bodyPr>
            <a:normAutofit/>
          </a:bodyPr>
          <a:lstStyle/>
          <a:p>
            <a:r>
              <a:rPr lang="es-ES" sz="2000" dirty="0" err="1">
                <a:latin typeface="IBM Plex Sans Light" panose="020B0403050203000203" pitchFamily="34" charset="0"/>
              </a:rPr>
              <a:t>Curriculum</a:t>
            </a:r>
            <a:endParaRPr lang="es-ES" sz="2000" dirty="0">
              <a:latin typeface="IBM Plex Sans Light" panose="020B0403050203000203" pitchFamily="34" charset="0"/>
            </a:endParaRPr>
          </a:p>
          <a:p>
            <a:pPr lvl="1"/>
            <a:r>
              <a:rPr lang="es-ES" sz="1800" dirty="0" err="1">
                <a:latin typeface="IBM Plex Sans Light" panose="020B0403050203000203" pitchFamily="34" charset="0"/>
              </a:rPr>
              <a:t>Measure</a:t>
            </a:r>
            <a:r>
              <a:rPr lang="es-ES" sz="1800" dirty="0">
                <a:latin typeface="IBM Plex Sans Light" panose="020B0403050203000203" pitchFamily="34" charset="0"/>
              </a:rPr>
              <a:t>: </a:t>
            </a:r>
            <a:r>
              <a:rPr lang="es-ES" sz="1800" dirty="0" err="1">
                <a:latin typeface="IBM Plex Sans Light" panose="020B0403050203000203" pitchFamily="34" charset="0"/>
              </a:rPr>
              <a:t>by</a:t>
            </a:r>
            <a:r>
              <a:rPr lang="es-ES" sz="1800" dirty="0">
                <a:latin typeface="IBM Plex Sans Light" panose="020B0403050203000203" pitchFamily="34" charset="0"/>
              </a:rPr>
              <a:t> </a:t>
            </a:r>
            <a:r>
              <a:rPr lang="es-ES" sz="1800" dirty="0" err="1">
                <a:latin typeface="IBM Plex Sans Light" panose="020B0403050203000203" pitchFamily="34" charset="0"/>
              </a:rPr>
              <a:t>reward</a:t>
            </a:r>
            <a:endParaRPr lang="es-ES" sz="1800" dirty="0">
              <a:latin typeface="IBM Plex Sans Light" panose="020B0403050203000203" pitchFamily="34" charset="0"/>
            </a:endParaRPr>
          </a:p>
          <a:p>
            <a:pPr lvl="1"/>
            <a:r>
              <a:rPr lang="es-ES" sz="1800" dirty="0" err="1">
                <a:latin typeface="IBM Plex Sans Light" panose="020B0403050203000203" pitchFamily="34" charset="0"/>
              </a:rPr>
              <a:t>Thresholds</a:t>
            </a:r>
            <a:r>
              <a:rPr lang="es-ES" sz="1800" dirty="0">
                <a:latin typeface="IBM Plex Sans Light" panose="020B0403050203000203" pitchFamily="34" charset="0"/>
              </a:rPr>
              <a:t> </a:t>
            </a:r>
            <a:r>
              <a:rPr lang="es-ES" sz="1800" dirty="0" err="1">
                <a:latin typeface="IBM Plex Sans Light" panose="020B0403050203000203" pitchFamily="34" charset="0"/>
              </a:rPr>
              <a:t>to</a:t>
            </a:r>
            <a:r>
              <a:rPr lang="es-ES" sz="1800" dirty="0">
                <a:latin typeface="IBM Plex Sans Light" panose="020B0403050203000203" pitchFamily="34" charset="0"/>
              </a:rPr>
              <a:t> </a:t>
            </a:r>
            <a:r>
              <a:rPr lang="es-ES" sz="1800" dirty="0" err="1">
                <a:latin typeface="IBM Plex Sans Light" panose="020B0403050203000203" pitchFamily="34" charset="0"/>
              </a:rPr>
              <a:t>switch</a:t>
            </a:r>
            <a:r>
              <a:rPr lang="es-ES" sz="1800" dirty="0">
                <a:latin typeface="IBM Plex Sans Light" panose="020B0403050203000203" pitchFamily="34" charset="0"/>
              </a:rPr>
              <a:t> </a:t>
            </a:r>
            <a:r>
              <a:rPr lang="es-ES" sz="1800" dirty="0" err="1">
                <a:latin typeface="IBM Plex Sans Light" panose="020B0403050203000203" pitchFamily="34" charset="0"/>
              </a:rPr>
              <a:t>lessons</a:t>
            </a:r>
            <a:r>
              <a:rPr lang="es-ES" sz="1800" dirty="0">
                <a:latin typeface="IBM Plex Sans Light" panose="020B0403050203000203" pitchFamily="34" charset="0"/>
              </a:rPr>
              <a:t>:</a:t>
            </a:r>
          </a:p>
          <a:p>
            <a:pPr lvl="2"/>
            <a:r>
              <a:rPr lang="es-ES" sz="1600" dirty="0">
                <a:latin typeface="IBM Plex Mono Text" panose="020B0509050203000203" pitchFamily="49" charset="0"/>
              </a:rPr>
              <a:t>-0.1, 0.7, 1.7, 1.7, 1.7, 2.7, 2.7</a:t>
            </a:r>
          </a:p>
          <a:p>
            <a:pPr lvl="1"/>
            <a:r>
              <a:rPr lang="es-ES" sz="1800" dirty="0" err="1">
                <a:latin typeface="IBM Plex Sans Light" panose="020B0403050203000203" pitchFamily="34" charset="0"/>
              </a:rPr>
              <a:t>Minimum</a:t>
            </a:r>
            <a:r>
              <a:rPr lang="es-ES" sz="1800" dirty="0">
                <a:latin typeface="IBM Plex Sans Light" panose="020B0403050203000203" pitchFamily="34" charset="0"/>
              </a:rPr>
              <a:t> </a:t>
            </a:r>
            <a:r>
              <a:rPr lang="es-ES" sz="1800" dirty="0" err="1">
                <a:latin typeface="IBM Plex Sans Light" panose="020B0403050203000203" pitchFamily="34" charset="0"/>
              </a:rPr>
              <a:t>length</a:t>
            </a:r>
            <a:r>
              <a:rPr lang="es-ES" sz="1800" dirty="0">
                <a:latin typeface="IBM Plex Sans Light" panose="020B0403050203000203" pitchFamily="34" charset="0"/>
              </a:rPr>
              <a:t> </a:t>
            </a:r>
            <a:r>
              <a:rPr lang="es-ES" sz="1800" dirty="0" err="1">
                <a:latin typeface="IBM Plex Sans Light" panose="020B0403050203000203" pitchFamily="34" charset="0"/>
              </a:rPr>
              <a:t>of</a:t>
            </a:r>
            <a:r>
              <a:rPr lang="es-ES" sz="1800" dirty="0">
                <a:latin typeface="IBM Plex Sans Light" panose="020B0403050203000203" pitchFamily="34" charset="0"/>
              </a:rPr>
              <a:t> </a:t>
            </a:r>
            <a:r>
              <a:rPr lang="es-ES" sz="1800" dirty="0" err="1">
                <a:latin typeface="IBM Plex Sans Light" panose="020B0403050203000203" pitchFamily="34" charset="0"/>
              </a:rPr>
              <a:t>lesson</a:t>
            </a:r>
            <a:r>
              <a:rPr lang="es-ES" sz="1800" dirty="0">
                <a:latin typeface="IBM Plex Sans Light" panose="020B0403050203000203" pitchFamily="34" charset="0"/>
              </a:rPr>
              <a:t>: 80</a:t>
            </a:r>
          </a:p>
          <a:p>
            <a:pPr lvl="1"/>
            <a:r>
              <a:rPr lang="es-ES" sz="1800" dirty="0" err="1">
                <a:latin typeface="IBM Plex Sans Light" panose="020B0403050203000203" pitchFamily="34" charset="0"/>
              </a:rPr>
              <a:t>Signal</a:t>
            </a:r>
            <a:r>
              <a:rPr lang="es-ES" sz="1800" dirty="0">
                <a:latin typeface="IBM Plex Sans Light" panose="020B0403050203000203" pitchFamily="34" charset="0"/>
              </a:rPr>
              <a:t> </a:t>
            </a:r>
            <a:r>
              <a:rPr lang="es-ES" sz="1800" dirty="0" err="1">
                <a:latin typeface="IBM Plex Sans Light" panose="020B0403050203000203" pitchFamily="34" charset="0"/>
              </a:rPr>
              <a:t>smothing</a:t>
            </a:r>
            <a:r>
              <a:rPr lang="es-ES" sz="1800" dirty="0">
                <a:latin typeface="IBM Plex Sans Light" panose="020B0403050203000203" pitchFamily="34" charset="0"/>
              </a:rPr>
              <a:t> </a:t>
            </a:r>
            <a:r>
              <a:rPr lang="es-ES" sz="1800" dirty="0" err="1">
                <a:latin typeface="IBM Plex Sans Light" panose="020B0403050203000203" pitchFamily="34" charset="0"/>
              </a:rPr>
              <a:t>is</a:t>
            </a:r>
            <a:r>
              <a:rPr lang="es-ES" sz="1800" dirty="0">
                <a:latin typeface="IBM Plex Sans Light" panose="020B0403050203000203" pitchFamily="34" charset="0"/>
              </a:rPr>
              <a:t> </a:t>
            </a:r>
            <a:r>
              <a:rPr lang="es-ES" sz="1800" dirty="0" err="1">
                <a:latin typeface="IBM Plex Sans Light" panose="020B0403050203000203" pitchFamily="34" charset="0"/>
              </a:rPr>
              <a:t>enabled</a:t>
            </a:r>
            <a:endParaRPr lang="es-ES" sz="1800" dirty="0">
              <a:latin typeface="IBM Plex Sans Light" panose="020B0403050203000203" pitchFamily="34" charset="0"/>
            </a:endParaRPr>
          </a:p>
          <a:p>
            <a:pPr lvl="1"/>
            <a:r>
              <a:rPr lang="es-ES" sz="1800" dirty="0" err="1">
                <a:latin typeface="IBM Plex Sans Light" panose="020B0403050203000203" pitchFamily="34" charset="0"/>
              </a:rPr>
              <a:t>Parameters</a:t>
            </a:r>
            <a:r>
              <a:rPr lang="es-ES" sz="1800" dirty="0">
                <a:latin typeface="IBM Plex Sans Light" panose="020B0403050203000203" pitchFamily="34" charset="0"/>
              </a:rPr>
              <a:t>:</a:t>
            </a:r>
          </a:p>
          <a:p>
            <a:pPr lvl="2"/>
            <a:r>
              <a:rPr lang="es-ES" sz="1600" dirty="0">
                <a:latin typeface="IBM Plex Sans Light" panose="020B0403050203000203" pitchFamily="34" charset="0"/>
              </a:rPr>
              <a:t>Fish </a:t>
            </a:r>
            <a:r>
              <a:rPr lang="es-ES" sz="1600" dirty="0" err="1">
                <a:latin typeface="IBM Plex Sans Light" panose="020B0403050203000203" pitchFamily="34" charset="0"/>
              </a:rPr>
              <a:t>Speed</a:t>
            </a:r>
            <a:r>
              <a:rPr lang="es-ES" sz="1600" dirty="0">
                <a:latin typeface="IBM Plex Sans Light" panose="020B0403050203000203" pitchFamily="34" charset="0"/>
              </a:rPr>
              <a:t>: </a:t>
            </a:r>
            <a:r>
              <a:rPr lang="es-ES" sz="1600" dirty="0">
                <a:latin typeface="IBM Plex Mono Text" panose="020B0509050203000203" pitchFamily="49" charset="0"/>
              </a:rPr>
              <a:t>0.0, 0.0, 0.0, 0.0, 0.0, 0.0, 0.5, 0.5</a:t>
            </a:r>
          </a:p>
          <a:p>
            <a:pPr lvl="2"/>
            <a:r>
              <a:rPr lang="es-ES" sz="1600" dirty="0" err="1">
                <a:latin typeface="IBM Plex Sans Light" panose="020B0403050203000203" pitchFamily="34" charset="0"/>
              </a:rPr>
              <a:t>Feed</a:t>
            </a:r>
            <a:r>
              <a:rPr lang="es-ES" sz="1600" dirty="0">
                <a:latin typeface="IBM Plex Sans Light" panose="020B0403050203000203" pitchFamily="34" charset="0"/>
              </a:rPr>
              <a:t> </a:t>
            </a:r>
            <a:r>
              <a:rPr lang="es-ES" sz="1600" dirty="0" err="1">
                <a:latin typeface="IBM Plex Sans Light" panose="020B0403050203000203" pitchFamily="34" charset="0"/>
              </a:rPr>
              <a:t>Radius</a:t>
            </a:r>
            <a:r>
              <a:rPr lang="es-ES" sz="1600" dirty="0">
                <a:latin typeface="IBM Plex Sans Light" panose="020B0403050203000203" pitchFamily="34" charset="0"/>
              </a:rPr>
              <a:t>: </a:t>
            </a:r>
            <a:r>
              <a:rPr lang="es-ES" sz="1600" dirty="0">
                <a:latin typeface="IBM Plex Mono Text" panose="020B0509050203000203" pitchFamily="49" charset="0"/>
              </a:rPr>
              <a:t>6.0, 5.0, 4.0, 3.0, 2.0, 1.0, 0.5, 0.2</a:t>
            </a:r>
          </a:p>
        </p:txBody>
      </p:sp>
    </p:spTree>
    <p:extLst>
      <p:ext uri="{BB962C8B-B14F-4D97-AF65-F5344CB8AC3E}">
        <p14:creationId xmlns:p14="http://schemas.microsoft.com/office/powerpoint/2010/main" val="47775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946CB171-6D2C-4B3C-8473-C38985AF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Performance</a:t>
            </a:r>
          </a:p>
        </p:txBody>
      </p:sp>
      <p:pic>
        <p:nvPicPr>
          <p:cNvPr id="7" name="Contenidor de contingut 6">
            <a:extLst>
              <a:ext uri="{FF2B5EF4-FFF2-40B4-BE49-F238E27FC236}">
                <a16:creationId xmlns:a16="http://schemas.microsoft.com/office/drawing/2014/main" id="{C74FEA3C-FD70-4EF3-93F1-1CD21E9B5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96" y="2502694"/>
            <a:ext cx="10515002" cy="3908118"/>
          </a:xfrm>
        </p:spPr>
      </p:pic>
    </p:spTree>
    <p:extLst>
      <p:ext uri="{BB962C8B-B14F-4D97-AF65-F5344CB8AC3E}">
        <p14:creationId xmlns:p14="http://schemas.microsoft.com/office/powerpoint/2010/main" val="108209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946CB171-6D2C-4B3C-8473-C38985AF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 approaches!</a:t>
            </a:r>
          </a:p>
        </p:txBody>
      </p:sp>
      <p:pic>
        <p:nvPicPr>
          <p:cNvPr id="5" name="Contenidor de contingut 4">
            <a:extLst>
              <a:ext uri="{FF2B5EF4-FFF2-40B4-BE49-F238E27FC236}">
                <a16:creationId xmlns:a16="http://schemas.microsoft.com/office/drawing/2014/main" id="{1F172C38-A0B7-409E-BBB7-678483D76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48412"/>
            <a:ext cx="6503983" cy="3962400"/>
          </a:xfrm>
        </p:spPr>
      </p:pic>
      <p:sp>
        <p:nvSpPr>
          <p:cNvPr id="6" name="QuadreDeText 5">
            <a:extLst>
              <a:ext uri="{FF2B5EF4-FFF2-40B4-BE49-F238E27FC236}">
                <a16:creationId xmlns:a16="http://schemas.microsoft.com/office/drawing/2014/main" id="{361FA340-60D4-46EC-A974-8B7C832A00B4}"/>
              </a:ext>
            </a:extLst>
          </p:cNvPr>
          <p:cNvSpPr txBox="1"/>
          <p:nvPr/>
        </p:nvSpPr>
        <p:spPr>
          <a:xfrm>
            <a:off x="8253897" y="4211102"/>
            <a:ext cx="1903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latin typeface="IBM Plex Sans Medium" panose="020B0603050203000203" pitchFamily="34" charset="0"/>
              </a:rPr>
              <a:t>Killer</a:t>
            </a:r>
            <a:r>
              <a:rPr lang="es-ES" sz="2400" dirty="0">
                <a:latin typeface="IBM Plex Sans Medium" panose="020B0603050203000203" pitchFamily="34" charset="0"/>
              </a:rPr>
              <a:t> </a:t>
            </a:r>
            <a:r>
              <a:rPr lang="es-ES" sz="2400" dirty="0" err="1">
                <a:latin typeface="IBM Plex Sans Medium" panose="020B0603050203000203" pitchFamily="34" charset="0"/>
              </a:rPr>
              <a:t>whale</a:t>
            </a:r>
            <a:endParaRPr lang="es-ES" sz="2400" dirty="0">
              <a:latin typeface="IBM Plex Sans Medium" panose="020B0603050203000203" pitchFamily="34" charset="0"/>
            </a:endParaRPr>
          </a:p>
          <a:p>
            <a:r>
              <a:rPr lang="es-ES" sz="2400" dirty="0">
                <a:latin typeface="IBM Plex Sans Medium" panose="020B0603050203000203" pitchFamily="34" charset="0"/>
              </a:rPr>
              <a:t>(</a:t>
            </a:r>
            <a:r>
              <a:rPr lang="es-ES" sz="2400" dirty="0" err="1">
                <a:latin typeface="IBM Plex Sans Medium" panose="020B0603050203000203" pitchFamily="34" charset="0"/>
              </a:rPr>
              <a:t>a.k.a</a:t>
            </a:r>
            <a:r>
              <a:rPr lang="es-ES" sz="2400" dirty="0">
                <a:latin typeface="IBM Plex Sans Medium" panose="020B0603050203000203" pitchFamily="34" charset="0"/>
              </a:rPr>
              <a:t>. </a:t>
            </a:r>
            <a:r>
              <a:rPr lang="es-ES" sz="2400" i="1" dirty="0">
                <a:latin typeface="IBM Plex Sans Medium" panose="020B0603050203000203" pitchFamily="34" charset="0"/>
              </a:rPr>
              <a:t>Orca</a:t>
            </a:r>
            <a:r>
              <a:rPr lang="es-ES" sz="2400" dirty="0">
                <a:latin typeface="IBM Plex Sans Medium" panose="020B0603050203000203" pitchFamily="34" charset="0"/>
              </a:rPr>
              <a:t>)</a:t>
            </a:r>
          </a:p>
        </p:txBody>
      </p:sp>
      <p:cxnSp>
        <p:nvCxnSpPr>
          <p:cNvPr id="7" name="Connector: corbat 6">
            <a:extLst>
              <a:ext uri="{FF2B5EF4-FFF2-40B4-BE49-F238E27FC236}">
                <a16:creationId xmlns:a16="http://schemas.microsoft.com/office/drawing/2014/main" id="{98245DEF-C9AC-4B61-9B83-289548BFE2D0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5689651" y="4403971"/>
            <a:ext cx="2564247" cy="22263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2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05BAF7E7-29A2-4B44-B97B-9F3598D5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Agent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283501BC-6B7F-4BDC-A1FA-A88028CFC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Sans Light" panose="020B0403050203000203" pitchFamily="34" charset="0"/>
              </a:rPr>
              <a:t>Perception</a:t>
            </a:r>
          </a:p>
          <a:p>
            <a:pPr lvl="1"/>
            <a:r>
              <a:rPr lang="en-US" dirty="0">
                <a:latin typeface="IBM Plex Sans Light" panose="020B0403050203000203" pitchFamily="34" charset="0"/>
              </a:rPr>
              <a:t>Now additionally detects objects tagged “Orca”</a:t>
            </a:r>
          </a:p>
          <a:p>
            <a:pPr lvl="1"/>
            <a:endParaRPr lang="en-US" dirty="0">
              <a:latin typeface="IBM Plex Sans Light" panose="020B0403050203000203" pitchFamily="34" charset="0"/>
            </a:endParaRPr>
          </a:p>
          <a:p>
            <a:r>
              <a:rPr lang="en-US" dirty="0">
                <a:latin typeface="IBM Plex Sans Light" panose="020B0403050203000203" pitchFamily="34" charset="0"/>
              </a:rPr>
              <a:t>Rewards</a:t>
            </a:r>
          </a:p>
          <a:p>
            <a:pPr lvl="1"/>
            <a:r>
              <a:rPr lang="en-US" dirty="0">
                <a:latin typeface="IBM Plex Sans Light" panose="020B0403050203000203" pitchFamily="34" charset="0"/>
              </a:rPr>
              <a:t>-3 -&gt; </a:t>
            </a:r>
            <a:r>
              <a:rPr lang="en-US" dirty="0" err="1">
                <a:latin typeface="IBM Plex Sans Light" panose="020B0403050203000203" pitchFamily="34" charset="0"/>
              </a:rPr>
              <a:t>Toucing</a:t>
            </a:r>
            <a:r>
              <a:rPr lang="en-US" dirty="0">
                <a:latin typeface="IBM Plex Sans Light" panose="020B0403050203000203" pitchFamily="34" charset="0"/>
              </a:rPr>
              <a:t> a killer whale</a:t>
            </a:r>
          </a:p>
          <a:p>
            <a:pPr lvl="1"/>
            <a:endParaRPr lang="en-US" dirty="0">
              <a:latin typeface="IBM Plex Sans Light" panose="020B0403050203000203" pitchFamily="34" charset="0"/>
            </a:endParaRPr>
          </a:p>
          <a:p>
            <a:r>
              <a:rPr lang="en-US" dirty="0">
                <a:latin typeface="IBM Plex Sans Light" panose="020B0403050203000203" pitchFamily="34" charset="0"/>
              </a:rPr>
              <a:t>Curriculum</a:t>
            </a:r>
          </a:p>
          <a:p>
            <a:pPr lvl="1"/>
            <a:r>
              <a:rPr lang="en-US" dirty="0">
                <a:latin typeface="IBM Plex Sans Light" panose="020B0403050203000203" pitchFamily="34" charset="0"/>
              </a:rPr>
              <a:t>New parameter:</a:t>
            </a:r>
          </a:p>
          <a:p>
            <a:pPr lvl="2"/>
            <a:r>
              <a:rPr lang="en-US" dirty="0">
                <a:latin typeface="IBM Plex Sans Light" panose="020B0403050203000203" pitchFamily="34" charset="0"/>
              </a:rPr>
              <a:t>Orca Speed: </a:t>
            </a:r>
            <a:r>
              <a:rPr lang="en-US" dirty="0">
                <a:latin typeface="IBM Plex Mono Text" panose="020B0509050203000203" pitchFamily="49" charset="0"/>
              </a:rPr>
              <a:t>0.0, 0.0, 0.0, 0.2, 0.3, 0.6, 1.2, 2.4</a:t>
            </a:r>
          </a:p>
        </p:txBody>
      </p:sp>
    </p:spTree>
    <p:extLst>
      <p:ext uri="{BB962C8B-B14F-4D97-AF65-F5344CB8AC3E}">
        <p14:creationId xmlns:p14="http://schemas.microsoft.com/office/powerpoint/2010/main" val="258728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C68B6736-5664-4334-A4A4-869D1A87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performance</a:t>
            </a:r>
          </a:p>
        </p:txBody>
      </p:sp>
      <p:pic>
        <p:nvPicPr>
          <p:cNvPr id="5" name="Contenidor de contingut 4">
            <a:extLst>
              <a:ext uri="{FF2B5EF4-FFF2-40B4-BE49-F238E27FC236}">
                <a16:creationId xmlns:a16="http://schemas.microsoft.com/office/drawing/2014/main" id="{33A127E9-011F-4730-924E-695B91F77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51" y="2497930"/>
            <a:ext cx="10486698" cy="3763169"/>
          </a:xfrm>
        </p:spPr>
      </p:pic>
    </p:spTree>
    <p:extLst>
      <p:ext uri="{BB962C8B-B14F-4D97-AF65-F5344CB8AC3E}">
        <p14:creationId xmlns:p14="http://schemas.microsoft.com/office/powerpoint/2010/main" val="3588547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s">
  <a:themeElements>
    <a:clrScheme name="Cite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e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0</TotalTime>
  <Words>263</Words>
  <Application>Microsoft Office PowerPoint</Application>
  <PresentationFormat>Pantalla panoràmica</PresentationFormat>
  <Paragraphs>65</Paragraphs>
  <Slides>12</Slides>
  <Notes>0</Notes>
  <HiddenSlides>0</HiddenSlides>
  <MMClips>1</MMClips>
  <ScaleCrop>false</ScaleCrop>
  <HeadingPairs>
    <vt:vector size="6" baseType="variant">
      <vt:variant>
        <vt:lpstr>Tipus de lletra utilitzats</vt:lpstr>
      </vt:variant>
      <vt:variant>
        <vt:i4>5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12</vt:i4>
      </vt:variant>
    </vt:vector>
  </HeadingPairs>
  <TitlesOfParts>
    <vt:vector size="18" baseType="lpstr">
      <vt:lpstr>Century Gothic</vt:lpstr>
      <vt:lpstr>IBM Plex Mono Text</vt:lpstr>
      <vt:lpstr>IBM Plex Sans Light</vt:lpstr>
      <vt:lpstr>IBM Plex Sans Medium</vt:lpstr>
      <vt:lpstr>Wingdings 2</vt:lpstr>
      <vt:lpstr>Cites</vt:lpstr>
      <vt:lpstr>Penguins – ML-Agents</vt:lpstr>
      <vt:lpstr>Introduction</vt:lpstr>
      <vt:lpstr>The penguin’s habitat</vt:lpstr>
      <vt:lpstr>The penguin agent</vt:lpstr>
      <vt:lpstr>The penguin agent</vt:lpstr>
      <vt:lpstr>Performance</vt:lpstr>
      <vt:lpstr>Danger approaches!</vt:lpstr>
      <vt:lpstr>Updated Agent</vt:lpstr>
      <vt:lpstr>Updated performance</vt:lpstr>
      <vt:lpstr>Comparison</vt:lpstr>
      <vt:lpstr>Video</vt:lpstr>
      <vt:lpstr>Thank you very much!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feeding Penguins</dc:title>
  <dc:creator>Alex W</dc:creator>
  <cp:lastModifiedBy>Alex W</cp:lastModifiedBy>
  <cp:revision>22</cp:revision>
  <dcterms:created xsi:type="dcterms:W3CDTF">2020-06-25T10:32:39Z</dcterms:created>
  <dcterms:modified xsi:type="dcterms:W3CDTF">2020-06-25T11:20:31Z</dcterms:modified>
</cp:coreProperties>
</file>