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2"/>
  </p:notesMasterIdLst>
  <p:handoutMasterIdLst>
    <p:handoutMasterId r:id="rId13"/>
  </p:handoutMasterIdLst>
  <p:sldIdLst>
    <p:sldId id="387" r:id="rId2"/>
    <p:sldId id="436" r:id="rId3"/>
    <p:sldId id="445" r:id="rId4"/>
    <p:sldId id="446" r:id="rId5"/>
    <p:sldId id="447" r:id="rId6"/>
    <p:sldId id="443" r:id="rId7"/>
    <p:sldId id="437" r:id="rId8"/>
    <p:sldId id="438" r:id="rId9"/>
    <p:sldId id="439" r:id="rId10"/>
    <p:sldId id="440" r:id="rId11"/>
  </p:sldIdLst>
  <p:sldSz cx="9144000" cy="6858000" type="screen4x3"/>
  <p:notesSz cx="7315200" cy="9601200"/>
  <p:defaultTextStyle>
    <a:defPPr>
      <a:defRPr lang="en-US"/>
    </a:defPPr>
    <a:lvl1pPr algn="l" rtl="0" eaLnBrk="0" fontAlgn="base" hangingPunct="0">
      <a:spcBef>
        <a:spcPct val="0"/>
      </a:spcBef>
      <a:spcAft>
        <a:spcPct val="0"/>
      </a:spcAft>
      <a:defRPr b="1" kern="1200" baseline="-250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b="1" kern="1200" baseline="-250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b="1" kern="1200" baseline="-250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b="1" kern="1200" baseline="-250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b="1" kern="1200" baseline="-250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b="1" kern="1200" baseline="-250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b="1" kern="1200" baseline="-250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b="1" kern="1200" baseline="-250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b="1" kern="1200" baseline="-250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2">
          <p15:clr>
            <a:srgbClr val="A4A3A4"/>
          </p15:clr>
        </p15:guide>
        <p15:guide id="2" orient="horz" pos="385">
          <p15:clr>
            <a:srgbClr val="A4A3A4"/>
          </p15:clr>
        </p15:guide>
        <p15:guide id="3" orient="horz" pos="1197">
          <p15:clr>
            <a:srgbClr val="A4A3A4"/>
          </p15:clr>
        </p15:guide>
        <p15:guide id="4" pos="5183">
          <p15:clr>
            <a:srgbClr val="A4A3A4"/>
          </p15:clr>
        </p15:guide>
        <p15:guide id="5" pos="2880">
          <p15:clr>
            <a:srgbClr val="A4A3A4"/>
          </p15:clr>
        </p15:guide>
        <p15:guide id="6" pos="577">
          <p15:clr>
            <a:srgbClr val="A4A3A4"/>
          </p15:clr>
        </p15:guide>
        <p15:guide id="7" pos="925">
          <p15:clr>
            <a:srgbClr val="A4A3A4"/>
          </p15:clr>
        </p15:guide>
        <p15:guide id="8" pos="924">
          <p15:clr>
            <a:srgbClr val="A4A3A4"/>
          </p15:clr>
        </p15:guide>
        <p15:guide id="9">
          <p15:clr>
            <a:srgbClr val="A4A3A4"/>
          </p15:clr>
        </p15:guide>
      </p15:sldGuideLst>
    </p:ext>
    <p:ext uri="{2D200454-40CA-4A62-9FC3-DE9A4176ACB9}">
      <p15:notesGuideLst xmlns:p15="http://schemas.microsoft.com/office/powerpoint/2012/main">
        <p15:guide id="1" orient="horz" pos="3456">
          <p15:clr>
            <a:srgbClr val="A4A3A4"/>
          </p15:clr>
        </p15:guide>
        <p15:guide id="2" orient="horz" pos="3600">
          <p15:clr>
            <a:srgbClr val="A4A3A4"/>
          </p15:clr>
        </p15:guide>
        <p15:guide id="3" orient="horz" pos="292">
          <p15:clr>
            <a:srgbClr val="A4A3A4"/>
          </p15:clr>
        </p15:guide>
        <p15:guide id="4" pos="4276">
          <p15:clr>
            <a:srgbClr val="A4A3A4"/>
          </p15:clr>
        </p15:guide>
        <p15:guide id="5" pos="4272">
          <p15:clr>
            <a:srgbClr val="A4A3A4"/>
          </p15:clr>
        </p15:guide>
        <p15:guide id="6" pos="336">
          <p15:clr>
            <a:srgbClr val="A4A3A4"/>
          </p15:clr>
        </p15:guide>
        <p15:guide id="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6699CC"/>
    <a:srgbClr val="339966"/>
    <a:srgbClr val="CCECFF"/>
    <a:srgbClr val="FFCCFF"/>
    <a:srgbClr val="99CCFF"/>
    <a:srgbClr val="FF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835" autoAdjust="0"/>
    <p:restoredTop sz="69373" autoAdjust="0"/>
  </p:normalViewPr>
  <p:slideViewPr>
    <p:cSldViewPr snapToGrid="0">
      <p:cViewPr>
        <p:scale>
          <a:sx n="70" d="100"/>
          <a:sy n="70" d="100"/>
        </p:scale>
        <p:origin x="777" y="561"/>
      </p:cViewPr>
      <p:guideLst>
        <p:guide orient="horz" pos="2162"/>
        <p:guide orient="horz" pos="385"/>
        <p:guide orient="horz" pos="1197"/>
        <p:guide pos="5183"/>
        <p:guide pos="2880"/>
        <p:guide pos="577"/>
        <p:guide pos="925"/>
        <p:guide pos="924"/>
        <p:guide/>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636" y="2598"/>
      </p:cViewPr>
      <p:guideLst>
        <p:guide orient="horz" pos="3456"/>
        <p:guide orient="horz" pos="3600"/>
        <p:guide orient="horz" pos="292"/>
        <p:guide pos="4276"/>
        <p:guide pos="4272"/>
        <p:guide pos="336"/>
        <p:guide/>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472696C-AD9B-439B-A343-D248DD0EA855}"/>
              </a:ext>
            </a:extLst>
          </p:cNvPr>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34" tIns="48318" rIns="96634" bIns="48318" numCol="1" anchor="t" anchorCtr="0" compatLnSpc="1">
            <a:prstTxWarp prst="textNoShape">
              <a:avLst/>
            </a:prstTxWarp>
          </a:bodyPr>
          <a:lstStyle>
            <a:lvl1pPr algn="l" defTabSz="966788" eaLnBrk="1" hangingPunct="1">
              <a:spcBef>
                <a:spcPct val="0"/>
              </a:spcBef>
              <a:buClr>
                <a:srgbClr val="000000"/>
              </a:buClr>
              <a:buFont typeface="Arial" charset="0"/>
              <a:buNone/>
              <a:defRPr sz="1200" baseline="0">
                <a:latin typeface="Arial" charset="0"/>
                <a:ea typeface="宋体" pitchFamily="2" charset="-122"/>
              </a:defRPr>
            </a:lvl1pPr>
          </a:lstStyle>
          <a:p>
            <a:pPr>
              <a:defRPr/>
            </a:pPr>
            <a:r>
              <a:rPr lang="zh-CN" altLang="en-US"/>
              <a:t> </a:t>
            </a:r>
          </a:p>
        </p:txBody>
      </p:sp>
      <p:sp>
        <p:nvSpPr>
          <p:cNvPr id="115715" name="Rectangle 3">
            <a:extLst>
              <a:ext uri="{FF2B5EF4-FFF2-40B4-BE49-F238E27FC236}">
                <a16:creationId xmlns:a16="http://schemas.microsoft.com/office/drawing/2014/main" id="{62EC84EF-3710-454C-8EFC-E78AC26C7380}"/>
              </a:ext>
            </a:extLst>
          </p:cNvPr>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34" tIns="48318" rIns="96634" bIns="48318" numCol="1" anchor="t" anchorCtr="0" compatLnSpc="1">
            <a:prstTxWarp prst="textNoShape">
              <a:avLst/>
            </a:prstTxWarp>
          </a:bodyPr>
          <a:lstStyle>
            <a:lvl1pPr algn="r" defTabSz="966788" eaLnBrk="1" hangingPunct="1">
              <a:spcBef>
                <a:spcPct val="0"/>
              </a:spcBef>
              <a:buClr>
                <a:srgbClr val="000000"/>
              </a:buClr>
              <a:buFont typeface="Arial" charset="0"/>
              <a:buNone/>
              <a:defRPr sz="1200" baseline="0">
                <a:latin typeface="Arial" charset="0"/>
                <a:ea typeface="宋体" pitchFamily="2" charset="-122"/>
              </a:defRPr>
            </a:lvl1pPr>
          </a:lstStyle>
          <a:p>
            <a:pPr>
              <a:defRPr/>
            </a:pPr>
            <a:r>
              <a:rPr lang="zh-CN" altLang="en-US"/>
              <a:t> </a:t>
            </a:r>
          </a:p>
        </p:txBody>
      </p:sp>
      <p:sp>
        <p:nvSpPr>
          <p:cNvPr id="115716" name="Rectangle 4">
            <a:extLst>
              <a:ext uri="{FF2B5EF4-FFF2-40B4-BE49-F238E27FC236}">
                <a16:creationId xmlns:a16="http://schemas.microsoft.com/office/drawing/2014/main" id="{3216C2F6-594B-4745-A2A9-6AE8A5437412}"/>
              </a:ext>
            </a:extLst>
          </p:cNvPr>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34" tIns="48318" rIns="96634" bIns="48318" numCol="1" anchor="b" anchorCtr="0" compatLnSpc="1">
            <a:prstTxWarp prst="textNoShape">
              <a:avLst/>
            </a:prstTxWarp>
          </a:bodyPr>
          <a:lstStyle>
            <a:lvl1pPr algn="l" defTabSz="966788" eaLnBrk="1" hangingPunct="1">
              <a:spcBef>
                <a:spcPct val="0"/>
              </a:spcBef>
              <a:buClr>
                <a:srgbClr val="000000"/>
              </a:buClr>
              <a:buFont typeface="Arial" charset="0"/>
              <a:buNone/>
              <a:defRPr sz="1200" baseline="0">
                <a:latin typeface="Arial" charset="0"/>
                <a:ea typeface="宋体" pitchFamily="2" charset="-122"/>
              </a:defRPr>
            </a:lvl1pPr>
          </a:lstStyle>
          <a:p>
            <a:pPr>
              <a:defRPr/>
            </a:pPr>
            <a:r>
              <a:rPr lang="zh-CN" altLang="en-US"/>
              <a:t> </a:t>
            </a:r>
          </a:p>
        </p:txBody>
      </p:sp>
      <p:sp>
        <p:nvSpPr>
          <p:cNvPr id="115717" name="Rectangle 5">
            <a:extLst>
              <a:ext uri="{FF2B5EF4-FFF2-40B4-BE49-F238E27FC236}">
                <a16:creationId xmlns:a16="http://schemas.microsoft.com/office/drawing/2014/main" id="{55C5B5E8-21F5-48ED-B7F7-B6FB80C24ADE}"/>
              </a:ext>
            </a:extLst>
          </p:cNvPr>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34" tIns="48318" rIns="96634" bIns="48318" numCol="1" anchor="b" anchorCtr="0" compatLnSpc="1">
            <a:prstTxWarp prst="textNoShape">
              <a:avLst/>
            </a:prstTxWarp>
          </a:bodyPr>
          <a:lstStyle>
            <a:lvl1pPr algn="r" defTabSz="966788" eaLnBrk="1" hangingPunct="1">
              <a:spcBef>
                <a:spcPct val="0"/>
              </a:spcBef>
              <a:buClr>
                <a:srgbClr val="000000"/>
              </a:buClr>
              <a:buFont typeface="Arial" panose="020B0604020202020204" pitchFamily="34" charset="0"/>
              <a:buNone/>
              <a:defRPr sz="1200" baseline="0">
                <a:solidFill>
                  <a:srgbClr val="000000"/>
                </a:solidFill>
                <a:ea typeface="宋体" panose="02010600030101010101" pitchFamily="2" charset="-122"/>
              </a:defRPr>
            </a:lvl1pPr>
          </a:lstStyle>
          <a:p>
            <a:pPr>
              <a:defRPr/>
            </a:pPr>
            <a:fld id="{7DE6FFE5-C135-4F56-99C6-EA583A4AEB8E}" type="slidenum">
              <a:rPr lang="zh-CN" altLang="en-US"/>
              <a:pPr>
                <a:defRPr/>
              </a:pPr>
              <a:t>‹#›</a:t>
            </a:fld>
            <a:r>
              <a:rPr lang="en-US" altLang="zh-CN"/>
              <a:t> </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lide_Image_Placeholder">
            <a:extLst>
              <a:ext uri="{FF2B5EF4-FFF2-40B4-BE49-F238E27FC236}">
                <a16:creationId xmlns:a16="http://schemas.microsoft.com/office/drawing/2014/main" id="{5515EE70-067B-4081-AB8C-CA7FD45B3997}"/>
              </a:ext>
            </a:extLst>
          </p:cNvPr>
          <p:cNvSpPr>
            <a:spLocks noChangeAspect="1" noChangeArrowheads="1" noTextEdit="1"/>
          </p:cNvSpPr>
          <p:nvPr>
            <p:ph type="sldImg" idx="2"/>
          </p:nvPr>
        </p:nvSpPr>
        <p:spPr bwMode="auto">
          <a:xfrm>
            <a:off x="538163" y="479425"/>
            <a:ext cx="6242050" cy="4681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8" name="Notes_TextBox_Placeholder">
            <a:extLst>
              <a:ext uri="{FF2B5EF4-FFF2-40B4-BE49-F238E27FC236}">
                <a16:creationId xmlns:a16="http://schemas.microsoft.com/office/drawing/2014/main" id="{9DBF93BB-02F7-444D-B022-1F2B3AA5B6CA}"/>
              </a:ext>
            </a:extLst>
          </p:cNvPr>
          <p:cNvSpPr>
            <a:spLocks noGrp="1" noChangeArrowheads="1"/>
          </p:cNvSpPr>
          <p:nvPr>
            <p:ph type="body" sz="quarter" idx="3"/>
          </p:nvPr>
        </p:nvSpPr>
        <p:spPr bwMode="auto">
          <a:xfrm>
            <a:off x="609600" y="5400675"/>
            <a:ext cx="6096000" cy="3584575"/>
          </a:xfrm>
          <a:prstGeom prst="rect">
            <a:avLst/>
          </a:prstGeom>
          <a:noFill/>
          <a:ln w="9525">
            <a:noFill/>
            <a:miter lim="800000"/>
            <a:headEnd/>
            <a:tailEnd/>
          </a:ln>
          <a:effectLst/>
        </p:spPr>
        <p:txBody>
          <a:bodyPr vert="horz" wrap="square" lIns="13423" tIns="13423" rIns="13423" bIns="1342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4" name="Notes_Footer">
            <a:extLst>
              <a:ext uri="{FF2B5EF4-FFF2-40B4-BE49-F238E27FC236}">
                <a16:creationId xmlns:a16="http://schemas.microsoft.com/office/drawing/2014/main" id="{4232E688-D77E-4AAE-B3C8-CBB3B8070FDB}"/>
              </a:ext>
            </a:extLst>
          </p:cNvPr>
          <p:cNvSpPr>
            <a:spLocks noChangeArrowheads="1"/>
          </p:cNvSpPr>
          <p:nvPr/>
        </p:nvSpPr>
        <p:spPr bwMode="gray">
          <a:xfrm>
            <a:off x="677863" y="9201150"/>
            <a:ext cx="6107112" cy="187325"/>
          </a:xfrm>
          <a:prstGeom prst="rect">
            <a:avLst/>
          </a:prstGeom>
          <a:solidFill>
            <a:srgbClr val="FFFFFF"/>
          </a:solidFill>
          <a:ln w="9525">
            <a:solidFill>
              <a:srgbClr val="FFFFFF"/>
            </a:solidFill>
            <a:miter lim="800000"/>
            <a:headEnd/>
            <a:tailEnd/>
          </a:ln>
        </p:spPr>
        <p:txBody>
          <a:bodyPr wrap="none" lIns="96634" tIns="48318" rIns="96634" bIns="48318" anchor="ctr"/>
          <a:lstStyle>
            <a:lvl1pPr defTabSz="966788" eaLnBrk="0" hangingPunct="0">
              <a:defRPr b="1" baseline="-25000">
                <a:solidFill>
                  <a:schemeClr val="tx1"/>
                </a:solidFill>
                <a:latin typeface="Arial" panose="020B0604020202020204" pitchFamily="34" charset="0"/>
                <a:ea typeface="黑体" panose="02010609060101010101" pitchFamily="49" charset="-122"/>
              </a:defRPr>
            </a:lvl1pPr>
            <a:lvl2pPr marL="742950" indent="-285750" defTabSz="966788" eaLnBrk="0" hangingPunct="0">
              <a:defRPr b="1" baseline="-25000">
                <a:solidFill>
                  <a:schemeClr val="tx1"/>
                </a:solidFill>
                <a:latin typeface="Arial" panose="020B0604020202020204" pitchFamily="34" charset="0"/>
                <a:ea typeface="黑体" panose="02010609060101010101" pitchFamily="49" charset="-122"/>
              </a:defRPr>
            </a:lvl2pPr>
            <a:lvl3pPr marL="1143000" indent="-228600" defTabSz="966788" eaLnBrk="0" hangingPunct="0">
              <a:defRPr b="1" baseline="-25000">
                <a:solidFill>
                  <a:schemeClr val="tx1"/>
                </a:solidFill>
                <a:latin typeface="Arial" panose="020B0604020202020204" pitchFamily="34" charset="0"/>
                <a:ea typeface="黑体" panose="02010609060101010101" pitchFamily="49" charset="-122"/>
              </a:defRPr>
            </a:lvl3pPr>
            <a:lvl4pPr marL="1600200" indent="-228600" defTabSz="966788" eaLnBrk="0" hangingPunct="0">
              <a:defRPr b="1" baseline="-25000">
                <a:solidFill>
                  <a:schemeClr val="tx1"/>
                </a:solidFill>
                <a:latin typeface="Arial" panose="020B0604020202020204" pitchFamily="34" charset="0"/>
                <a:ea typeface="黑体" panose="02010609060101010101" pitchFamily="49" charset="-122"/>
              </a:defRPr>
            </a:lvl4pPr>
            <a:lvl5pPr marL="2057400" indent="-228600" defTabSz="966788" eaLnBrk="0" hangingPunct="0">
              <a:defRPr b="1" baseline="-25000">
                <a:solidFill>
                  <a:schemeClr val="tx1"/>
                </a:solidFill>
                <a:latin typeface="Arial" panose="020B0604020202020204" pitchFamily="34" charset="0"/>
                <a:ea typeface="黑体" panose="02010609060101010101" pitchFamily="49" charset="-122"/>
              </a:defRPr>
            </a:lvl5pPr>
            <a:lvl6pPr marL="2514600" indent="-228600" algn="ctr" defTabSz="966788"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6pPr>
            <a:lvl7pPr marL="2971800" indent="-228600" algn="ctr" defTabSz="966788"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7pPr>
            <a:lvl8pPr marL="3429000" indent="-228600" algn="ctr" defTabSz="966788"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8pPr>
            <a:lvl9pPr marL="3886200" indent="-228600" algn="ctr" defTabSz="966788"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9pPr>
          </a:lstStyle>
          <a:p>
            <a:pPr algn="ctr" eaLnBrk="1" hangingPunct="1">
              <a:defRPr/>
            </a:pPr>
            <a:r>
              <a:rPr lang="en-US" altLang="zh-CN" sz="1200" baseline="0">
                <a:solidFill>
                  <a:srgbClr val="000000"/>
                </a:solidFill>
              </a:rPr>
              <a:t>Oracle Database 11</a:t>
            </a:r>
            <a:r>
              <a:rPr lang="en-US" altLang="zh-CN" sz="1200" i="1" baseline="0">
                <a:solidFill>
                  <a:srgbClr val="000000"/>
                </a:solidFill>
              </a:rPr>
              <a:t>g</a:t>
            </a:r>
            <a:r>
              <a:rPr lang="en-US" altLang="zh-CN" sz="1200" baseline="0">
                <a:solidFill>
                  <a:srgbClr val="000000"/>
                </a:solidFill>
              </a:rPr>
              <a:t>：</a:t>
            </a:r>
            <a:r>
              <a:rPr lang="zh-CN" altLang="en-US" sz="1200" baseline="0">
                <a:solidFill>
                  <a:srgbClr val="000000"/>
                </a:solidFill>
              </a:rPr>
              <a:t>面向管理员的新增功能   </a:t>
            </a:r>
            <a:r>
              <a:rPr lang="en-US" altLang="zh-CN" sz="1200" baseline="0">
                <a:solidFill>
                  <a:srgbClr val="000000"/>
                </a:solidFill>
              </a:rPr>
              <a:t>I-</a:t>
            </a:r>
            <a:fld id="{B255BFB9-F9A4-46AB-9570-CEF391611BDC}" type="slidenum">
              <a:rPr lang="en-US" altLang="zh-CN" sz="1200" baseline="0" smtClean="0">
                <a:solidFill>
                  <a:srgbClr val="000000"/>
                </a:solidFill>
              </a:rPr>
              <a:pPr algn="ctr" eaLnBrk="1" hangingPunct="1">
                <a:defRPr/>
              </a:pPr>
              <a:t>‹#›</a:t>
            </a:fld>
            <a:r>
              <a:rPr lang="en-US" altLang="zh-CN" sz="1200" baseline="0"/>
              <a:t> </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0000"/>
      </a:lnSpc>
      <a:spcBef>
        <a:spcPct val="50000"/>
      </a:spcBef>
      <a:spcAft>
        <a:spcPct val="0"/>
      </a:spcAft>
      <a:buSzPct val="100000"/>
      <a:buFont typeface="Arial" panose="020B0604020202020204" pitchFamily="34" charset="0"/>
      <a:defRPr sz="1200" b="1" kern="1200">
        <a:solidFill>
          <a:schemeClr val="tx1"/>
        </a:solidFill>
        <a:latin typeface="Arial" pitchFamily="34" charset="0"/>
        <a:ea typeface="黑体" pitchFamily="49" charset="-122"/>
        <a:cs typeface="+mn-cs"/>
      </a:defRPr>
    </a:lvl1pPr>
    <a:lvl2pPr marL="114300" algn="l" defTabSz="457200" rtl="0" eaLnBrk="0" fontAlgn="base" hangingPunct="0">
      <a:lnSpc>
        <a:spcPct val="110000"/>
      </a:lnSpc>
      <a:spcBef>
        <a:spcPct val="30000"/>
      </a:spcBef>
      <a:spcAft>
        <a:spcPct val="0"/>
      </a:spcAft>
      <a:buSzPct val="100000"/>
      <a:buFont typeface="Times New Roman" panose="02020603050405020304" pitchFamily="18" charset="0"/>
      <a:defRPr sz="1200" kern="1200">
        <a:solidFill>
          <a:srgbClr val="000000"/>
        </a:solidFill>
        <a:latin typeface="Times New Roman" pitchFamily="18" charset="0"/>
        <a:ea typeface="宋体" pitchFamily="2" charset="-122"/>
        <a:cs typeface="+mn-cs"/>
      </a:defRPr>
    </a:lvl2pPr>
    <a:lvl3pPr marL="457200" indent="-228600" algn="l" defTabSz="457200" rtl="0" eaLnBrk="0" fontAlgn="base" hangingPunct="0">
      <a:lnSpc>
        <a:spcPct val="110000"/>
      </a:lnSpc>
      <a:spcBef>
        <a:spcPct val="20000"/>
      </a:spcBef>
      <a:spcAft>
        <a:spcPct val="0"/>
      </a:spcAft>
      <a:buSzPct val="100000"/>
      <a:buChar char="•"/>
      <a:defRPr sz="1200" kern="1200">
        <a:solidFill>
          <a:srgbClr val="000000"/>
        </a:solidFill>
        <a:latin typeface="Times New Roman" pitchFamily="18" charset="0"/>
        <a:ea typeface="宋体" pitchFamily="2" charset="-122"/>
        <a:cs typeface="+mn-cs"/>
      </a:defRPr>
    </a:lvl3pPr>
    <a:lvl4pPr marL="800100" indent="-228600" algn="l" defTabSz="457200" rtl="0" eaLnBrk="0" fontAlgn="base" hangingPunct="0">
      <a:lnSpc>
        <a:spcPct val="110000"/>
      </a:lnSpc>
      <a:spcBef>
        <a:spcPct val="20000"/>
      </a:spcBef>
      <a:spcAft>
        <a:spcPct val="0"/>
      </a:spcAft>
      <a:buSzPct val="100000"/>
      <a:buFont typeface="Times New Roman" panose="02020603050405020304" pitchFamily="18" charset="0"/>
      <a:buChar char="-"/>
      <a:defRPr sz="1200" kern="1200">
        <a:solidFill>
          <a:srgbClr val="000000"/>
        </a:solidFill>
        <a:latin typeface="Times New Roman" pitchFamily="18" charset="0"/>
        <a:ea typeface="宋体" pitchFamily="2" charset="-122"/>
        <a:cs typeface="+mn-cs"/>
      </a:defRPr>
    </a:lvl4pPr>
    <a:lvl5pPr marL="914400" algn="l" defTabSz="457200" rtl="0" eaLnBrk="0" fontAlgn="base" hangingPunct="0">
      <a:lnSpc>
        <a:spcPct val="110000"/>
      </a:lnSpc>
      <a:spcBef>
        <a:spcPct val="20000"/>
      </a:spcBef>
      <a:spcAft>
        <a:spcPct val="0"/>
      </a:spcAft>
      <a:buSzPct val="100000"/>
      <a:buFont typeface="Courier New" panose="02070309020205020404" pitchFamily="49" charset="0"/>
      <a:defRPr sz="1200" kern="1200">
        <a:solidFill>
          <a:srgbClr val="000000"/>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4">
            <a:extLst>
              <a:ext uri="{FF2B5EF4-FFF2-40B4-BE49-F238E27FC236}">
                <a16:creationId xmlns:a16="http://schemas.microsoft.com/office/drawing/2014/main" id="{5D124E57-38FE-432B-942F-656899465C6A}"/>
              </a:ext>
            </a:extLst>
          </p:cNvPr>
          <p:cNvSpPr>
            <a:spLocks noChangeArrowheads="1" noTextEdit="1"/>
          </p:cNvSpPr>
          <p:nvPr>
            <p:ph type="sldImg"/>
          </p:nvPr>
        </p:nvSpPr>
        <p:spPr>
          <a:solidFill>
            <a:srgbClr val="FFFFFF"/>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A52C3AE3-2A99-48CE-B9E4-6856C4DD8CAC}"/>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b="1" baseline="-25000">
                <a:solidFill>
                  <a:schemeClr val="tx1"/>
                </a:solidFill>
                <a:latin typeface="Arial" charset="0"/>
                <a:ea typeface="黑体" pitchFamily="49" charset="-122"/>
              </a:defRPr>
            </a:lvl1pPr>
            <a:lvl2pPr marL="742950" indent="-285750" defTabSz="228600" eaLnBrk="0" hangingPunct="0">
              <a:defRPr b="1" baseline="-25000">
                <a:solidFill>
                  <a:schemeClr val="tx1"/>
                </a:solidFill>
                <a:latin typeface="Arial" charset="0"/>
                <a:ea typeface="黑体" pitchFamily="49" charset="-122"/>
              </a:defRPr>
            </a:lvl2pPr>
            <a:lvl3pPr marL="1143000" indent="-228600" defTabSz="228600" eaLnBrk="0" hangingPunct="0">
              <a:defRPr b="1" baseline="-25000">
                <a:solidFill>
                  <a:schemeClr val="tx1"/>
                </a:solidFill>
                <a:latin typeface="Arial" charset="0"/>
                <a:ea typeface="黑体" pitchFamily="49" charset="-122"/>
              </a:defRPr>
            </a:lvl3pPr>
            <a:lvl4pPr marL="1600200" indent="-228600" defTabSz="228600" eaLnBrk="0" hangingPunct="0">
              <a:defRPr b="1" baseline="-25000">
                <a:solidFill>
                  <a:schemeClr val="tx1"/>
                </a:solidFill>
                <a:latin typeface="Arial" charset="0"/>
                <a:ea typeface="黑体" pitchFamily="49" charset="-122"/>
              </a:defRPr>
            </a:lvl4pPr>
            <a:lvl5pPr marL="2057400" indent="-228600" defTabSz="228600" eaLnBrk="0" hangingPunct="0">
              <a:defRPr b="1" baseline="-25000">
                <a:solidFill>
                  <a:schemeClr val="tx1"/>
                </a:solidFill>
                <a:latin typeface="Arial" charset="0"/>
                <a:ea typeface="黑体" pitchFamily="49" charset="-122"/>
              </a:defRPr>
            </a:lvl5pPr>
            <a:lvl6pPr marL="25146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6pPr>
            <a:lvl7pPr marL="29718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7pPr>
            <a:lvl8pPr marL="34290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8pPr>
            <a:lvl9pPr marL="38862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9pPr>
          </a:lstStyle>
          <a:p>
            <a:pPr algn="ctr" eaLnBrk="1" hangingPunct="1">
              <a:buClr>
                <a:srgbClr val="000000"/>
              </a:buClr>
              <a:buFont typeface="Arial" charset="0"/>
              <a:buNone/>
              <a:defRPr/>
            </a:pPr>
            <a:r>
              <a:rPr lang="zh-CN" altLang="en-US" sz="27700" baseline="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832C0686-F328-4381-B025-6733902628C0}"/>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b="1" baseline="-25000">
                <a:solidFill>
                  <a:schemeClr val="tx1"/>
                </a:solidFill>
                <a:latin typeface="Arial" charset="0"/>
                <a:ea typeface="黑体" pitchFamily="49" charset="-122"/>
              </a:defRPr>
            </a:lvl1pPr>
            <a:lvl2pPr marL="742950" indent="-285750" defTabSz="228600" eaLnBrk="0" hangingPunct="0">
              <a:defRPr b="1" baseline="-25000">
                <a:solidFill>
                  <a:schemeClr val="tx1"/>
                </a:solidFill>
                <a:latin typeface="Arial" charset="0"/>
                <a:ea typeface="黑体" pitchFamily="49" charset="-122"/>
              </a:defRPr>
            </a:lvl2pPr>
            <a:lvl3pPr marL="1143000" indent="-228600" defTabSz="228600" eaLnBrk="0" hangingPunct="0">
              <a:defRPr b="1" baseline="-25000">
                <a:solidFill>
                  <a:schemeClr val="tx1"/>
                </a:solidFill>
                <a:latin typeface="Arial" charset="0"/>
                <a:ea typeface="黑体" pitchFamily="49" charset="-122"/>
              </a:defRPr>
            </a:lvl3pPr>
            <a:lvl4pPr marL="1600200" indent="-228600" defTabSz="228600" eaLnBrk="0" hangingPunct="0">
              <a:defRPr b="1" baseline="-25000">
                <a:solidFill>
                  <a:schemeClr val="tx1"/>
                </a:solidFill>
                <a:latin typeface="Arial" charset="0"/>
                <a:ea typeface="黑体" pitchFamily="49" charset="-122"/>
              </a:defRPr>
            </a:lvl4pPr>
            <a:lvl5pPr marL="2057400" indent="-228600" defTabSz="228600" eaLnBrk="0" hangingPunct="0">
              <a:defRPr b="1" baseline="-25000">
                <a:solidFill>
                  <a:schemeClr val="tx1"/>
                </a:solidFill>
                <a:latin typeface="Arial" charset="0"/>
                <a:ea typeface="黑体" pitchFamily="49" charset="-122"/>
              </a:defRPr>
            </a:lvl5pPr>
            <a:lvl6pPr marL="25146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6pPr>
            <a:lvl7pPr marL="29718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7pPr>
            <a:lvl8pPr marL="34290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8pPr>
            <a:lvl9pPr marL="3886200" indent="-228600" algn="ctr" defTabSz="228600"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9pPr>
          </a:lstStyle>
          <a:p>
            <a:pPr algn="ctr" eaLnBrk="1" hangingPunct="1">
              <a:buClr>
                <a:srgbClr val="000000"/>
              </a:buClr>
              <a:buFont typeface="Arial" charset="0"/>
              <a:buNone/>
              <a:defRPr/>
            </a:pPr>
            <a:r>
              <a:rPr lang="en-US" altLang="zh-CN" sz="27700" baseline="0">
                <a:solidFill>
                  <a:srgbClr val="CCCCCC"/>
                </a:solidFill>
                <a:latin typeface="Times New Roman" pitchFamily="18" charset="0"/>
                <a:ea typeface="宋体" pitchFamily="2" charset="-122"/>
              </a:rPr>
              <a:t>DB</a:t>
            </a:r>
          </a:p>
        </p:txBody>
      </p:sp>
      <p:pic>
        <p:nvPicPr>
          <p:cNvPr id="5" name="Picture 12">
            <a:extLst>
              <a:ext uri="{FF2B5EF4-FFF2-40B4-BE49-F238E27FC236}">
                <a16:creationId xmlns:a16="http://schemas.microsoft.com/office/drawing/2014/main" id="{656EE971-4969-4AC4-8B67-13FBB232C0B7}"/>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690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561155" name="Default_Title"/>
          <p:cNvSpPr>
            <a:spLocks noGrp="1" noChangeArrowheads="1"/>
          </p:cNvSpPr>
          <p:nvPr>
            <p:ph type="ctrTitle"/>
          </p:nvPr>
        </p:nvSpPr>
        <p:spPr>
          <a:xfrm>
            <a:off x="914400" y="2667000"/>
            <a:ext cx="7315200" cy="685800"/>
          </a:xfrm>
        </p:spPr>
        <p:txBody>
          <a:bodyPr/>
          <a:lstStyle>
            <a:lvl1pP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16224315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77791" y="267182"/>
            <a:ext cx="8640000" cy="876300"/>
          </a:xfrm>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a:xfrm>
            <a:off x="277792" y="1307938"/>
            <a:ext cx="8640000" cy="4978561"/>
          </a:xfrm>
        </p:spPr>
        <p:txBody>
          <a:bodyPr>
            <a:normAutofit/>
          </a:bodyPr>
          <a:lstStyle>
            <a:lvl1pPr>
              <a:lnSpc>
                <a:spcPct val="100000"/>
              </a:lnSpc>
              <a:buClr>
                <a:schemeClr val="accent2"/>
              </a:buClr>
              <a:buFont typeface="Arial" pitchFamily="34" charset="0"/>
              <a:buChar char="•"/>
              <a:defRPr lang="zh-CN" altLang="en-US" sz="3200" b="1" dirty="0" smtClean="0">
                <a:solidFill>
                  <a:schemeClr val="tx1"/>
                </a:solidFill>
                <a:latin typeface="Calibri" pitchFamily="34" charset="0"/>
                <a:ea typeface="+mn-ea"/>
              </a:defRPr>
            </a:lvl1pPr>
            <a:lvl2pPr>
              <a:lnSpc>
                <a:spcPct val="100000"/>
              </a:lnSpc>
              <a:buFont typeface="Arial" pitchFamily="34" charset="0"/>
              <a:buChar char="−"/>
              <a:defRPr sz="2800"/>
            </a:lvl2pPr>
            <a:lvl3pPr>
              <a:lnSpc>
                <a:spcPct val="100000"/>
              </a:lnSpc>
              <a:buFont typeface="Arial" pitchFamily="34" charset="0"/>
              <a:buChar char="•"/>
              <a:defRPr sz="2400"/>
            </a:lvl3pPr>
            <a:lvl4pPr>
              <a:lnSpc>
                <a:spcPct val="100000"/>
              </a:lnSpc>
              <a:defRPr/>
            </a:lvl4pPr>
            <a:lvl5pPr>
              <a:lnSpc>
                <a:spcPct val="100000"/>
              </a:lnSpc>
              <a:buFont typeface="Wingdings" pitchFamily="2" charset="2"/>
              <a:buChar char="Ø"/>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365656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919313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9070618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age_Number">
            <a:extLst>
              <a:ext uri="{FF2B5EF4-FFF2-40B4-BE49-F238E27FC236}">
                <a16:creationId xmlns:a16="http://schemas.microsoft.com/office/drawing/2014/main" id="{7617FF2E-6184-49CF-BBE4-B0F3C88A93E8}"/>
              </a:ext>
            </a:extLst>
          </p:cNvPr>
          <p:cNvSpPr>
            <a:spLocks noChangeArrowheads="1"/>
          </p:cNvSpPr>
          <p:nvPr/>
        </p:nvSpPr>
        <p:spPr bwMode="auto">
          <a:xfrm>
            <a:off x="457200" y="6654800"/>
            <a:ext cx="965200" cy="182563"/>
          </a:xfrm>
          <a:prstGeom prst="rect">
            <a:avLst/>
          </a:prstGeom>
          <a:noFill/>
          <a:ln>
            <a:noFill/>
          </a:ln>
        </p:spPr>
        <p:txBody>
          <a:bodyPr wrap="none" anchor="ctr"/>
          <a:lstStyle>
            <a:lvl1pPr eaLnBrk="0" hangingPunct="0">
              <a:defRPr b="1" baseline="-25000">
                <a:solidFill>
                  <a:schemeClr val="tx1"/>
                </a:solidFill>
                <a:latin typeface="Arial" charset="0"/>
                <a:ea typeface="黑体" pitchFamily="49" charset="-122"/>
              </a:defRPr>
            </a:lvl1pPr>
            <a:lvl2pPr marL="742950" indent="-285750" eaLnBrk="0" hangingPunct="0">
              <a:defRPr b="1" baseline="-25000">
                <a:solidFill>
                  <a:schemeClr val="tx1"/>
                </a:solidFill>
                <a:latin typeface="Arial" charset="0"/>
                <a:ea typeface="黑体" pitchFamily="49" charset="-122"/>
              </a:defRPr>
            </a:lvl2pPr>
            <a:lvl3pPr marL="1143000" indent="-228600" eaLnBrk="0" hangingPunct="0">
              <a:defRPr b="1" baseline="-25000">
                <a:solidFill>
                  <a:schemeClr val="tx1"/>
                </a:solidFill>
                <a:latin typeface="Arial" charset="0"/>
                <a:ea typeface="黑体" pitchFamily="49" charset="-122"/>
              </a:defRPr>
            </a:lvl3pPr>
            <a:lvl4pPr marL="1600200" indent="-228600" eaLnBrk="0" hangingPunct="0">
              <a:defRPr b="1" baseline="-25000">
                <a:solidFill>
                  <a:schemeClr val="tx1"/>
                </a:solidFill>
                <a:latin typeface="Arial" charset="0"/>
                <a:ea typeface="黑体" pitchFamily="49" charset="-122"/>
              </a:defRPr>
            </a:lvl4pPr>
            <a:lvl5pPr marL="2057400" indent="-228600" eaLnBrk="0" hangingPunct="0">
              <a:defRPr b="1" baseline="-25000">
                <a:solidFill>
                  <a:schemeClr val="tx1"/>
                </a:solidFill>
                <a:latin typeface="Arial" charset="0"/>
                <a:ea typeface="黑体" pitchFamily="49" charset="-122"/>
              </a:defRPr>
            </a:lvl5pPr>
            <a:lvl6pPr marL="25146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6pPr>
            <a:lvl7pPr marL="29718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7pPr>
            <a:lvl8pPr marL="34290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8pPr>
            <a:lvl9pPr marL="38862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9pPr>
          </a:lstStyle>
          <a:p>
            <a:pPr algn="just" eaLnBrk="1" fontAlgn="b" hangingPunct="1">
              <a:defRPr/>
            </a:pPr>
            <a:endParaRPr lang="zh-CN" altLang="en-US" sz="1200" baseline="0"/>
          </a:p>
        </p:txBody>
      </p:sp>
      <p:sp>
        <p:nvSpPr>
          <p:cNvPr id="1027" name="Slide_PlaceholderTitle">
            <a:extLst>
              <a:ext uri="{FF2B5EF4-FFF2-40B4-BE49-F238E27FC236}">
                <a16:creationId xmlns:a16="http://schemas.microsoft.com/office/drawing/2014/main" id="{1E921958-A73C-4660-9820-0DE30BD2E7CB}"/>
              </a:ext>
            </a:extLst>
          </p:cNvPr>
          <p:cNvSpPr>
            <a:spLocks noGrp="1" noChangeArrowheads="1"/>
          </p:cNvSpPr>
          <p:nvPr>
            <p:ph type="title"/>
          </p:nvPr>
        </p:nvSpPr>
        <p:spPr bwMode="auto">
          <a:xfrm>
            <a:off x="914400" y="533400"/>
            <a:ext cx="7315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zh-CN"/>
              <a:t>Click to edit Master title style</a:t>
            </a:r>
          </a:p>
        </p:txBody>
      </p:sp>
      <p:sp>
        <p:nvSpPr>
          <p:cNvPr id="1028" name="Slide_PlaceholderText">
            <a:extLst>
              <a:ext uri="{FF2B5EF4-FFF2-40B4-BE49-F238E27FC236}">
                <a16:creationId xmlns:a16="http://schemas.microsoft.com/office/drawing/2014/main" id="{B06F8FF3-BD09-44C8-9484-D66A3F716343}"/>
              </a:ext>
            </a:extLst>
          </p:cNvPr>
          <p:cNvSpPr>
            <a:spLocks noGrp="1" noChangeArrowheads="1"/>
          </p:cNvSpPr>
          <p:nvPr>
            <p:ph type="body" idx="1"/>
          </p:nvPr>
        </p:nvSpPr>
        <p:spPr bwMode="auto">
          <a:xfrm>
            <a:off x="889000" y="1816100"/>
            <a:ext cx="73660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Slide_Page_Number">
            <a:extLst>
              <a:ext uri="{FF2B5EF4-FFF2-40B4-BE49-F238E27FC236}">
                <a16:creationId xmlns:a16="http://schemas.microsoft.com/office/drawing/2014/main" id="{E8F7F9A7-7DDE-43D4-AC0E-60077B272810}"/>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eaLnBrk="0" hangingPunct="0">
              <a:defRPr b="1" baseline="-25000">
                <a:solidFill>
                  <a:schemeClr val="tx1"/>
                </a:solidFill>
                <a:latin typeface="Arial" charset="0"/>
                <a:ea typeface="黑体" pitchFamily="49" charset="-122"/>
              </a:defRPr>
            </a:lvl1pPr>
            <a:lvl2pPr marL="742950" indent="-285750" eaLnBrk="0" hangingPunct="0">
              <a:defRPr b="1" baseline="-25000">
                <a:solidFill>
                  <a:schemeClr val="tx1"/>
                </a:solidFill>
                <a:latin typeface="Arial" charset="0"/>
                <a:ea typeface="黑体" pitchFamily="49" charset="-122"/>
              </a:defRPr>
            </a:lvl2pPr>
            <a:lvl3pPr marL="1143000" indent="-228600" eaLnBrk="0" hangingPunct="0">
              <a:defRPr b="1" baseline="-25000">
                <a:solidFill>
                  <a:schemeClr val="tx1"/>
                </a:solidFill>
                <a:latin typeface="Arial" charset="0"/>
                <a:ea typeface="黑体" pitchFamily="49" charset="-122"/>
              </a:defRPr>
            </a:lvl3pPr>
            <a:lvl4pPr marL="1600200" indent="-228600" eaLnBrk="0" hangingPunct="0">
              <a:defRPr b="1" baseline="-25000">
                <a:solidFill>
                  <a:schemeClr val="tx1"/>
                </a:solidFill>
                <a:latin typeface="Arial" charset="0"/>
                <a:ea typeface="黑体" pitchFamily="49" charset="-122"/>
              </a:defRPr>
            </a:lvl4pPr>
            <a:lvl5pPr marL="2057400" indent="-228600" eaLnBrk="0" hangingPunct="0">
              <a:defRPr b="1" baseline="-25000">
                <a:solidFill>
                  <a:schemeClr val="tx1"/>
                </a:solidFill>
                <a:latin typeface="Arial" charset="0"/>
                <a:ea typeface="黑体" pitchFamily="49" charset="-122"/>
              </a:defRPr>
            </a:lvl5pPr>
            <a:lvl6pPr marL="25146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6pPr>
            <a:lvl7pPr marL="29718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7pPr>
            <a:lvl8pPr marL="34290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8pPr>
            <a:lvl9pPr marL="3886200" indent="-228600" algn="ctr" eaLnBrk="0" fontAlgn="base" hangingPunct="0">
              <a:spcBef>
                <a:spcPct val="20000"/>
              </a:spcBef>
              <a:spcAft>
                <a:spcPct val="0"/>
              </a:spcAft>
              <a:buClr>
                <a:srgbClr val="FF0000"/>
              </a:buClr>
              <a:buFont typeface="Arial" charset="0"/>
              <a:defRPr b="1" baseline="-25000">
                <a:solidFill>
                  <a:schemeClr val="tx1"/>
                </a:solidFill>
                <a:latin typeface="Arial" charset="0"/>
                <a:ea typeface="黑体" pitchFamily="49" charset="-122"/>
              </a:defRPr>
            </a:lvl9pPr>
          </a:lstStyle>
          <a:p>
            <a:pPr algn="just" eaLnBrk="1" fontAlgn="b" hangingPunct="1">
              <a:defRPr/>
            </a:pPr>
            <a:endParaRPr lang="zh-CN" altLang="en-US" sz="1200" baseline="0"/>
          </a:p>
        </p:txBody>
      </p:sp>
      <p:sp>
        <p:nvSpPr>
          <p:cNvPr id="1031" name="Slide_Page_Number">
            <a:extLst>
              <a:ext uri="{FF2B5EF4-FFF2-40B4-BE49-F238E27FC236}">
                <a16:creationId xmlns:a16="http://schemas.microsoft.com/office/drawing/2014/main" id="{DE83D8F1-F692-4941-BFA5-3981CBC4008E}"/>
              </a:ext>
            </a:extLst>
          </p:cNvPr>
          <p:cNvSpPr>
            <a:spLocks noChangeArrowheads="1"/>
          </p:cNvSpPr>
          <p:nvPr userDrawn="1"/>
        </p:nvSpPr>
        <p:spPr bwMode="auto">
          <a:xfrm>
            <a:off x="455613" y="6653213"/>
            <a:ext cx="965200" cy="182562"/>
          </a:xfrm>
          <a:prstGeom prst="rect">
            <a:avLst/>
          </a:prstGeom>
          <a:noFill/>
          <a:ln>
            <a:noFill/>
          </a:ln>
        </p:spPr>
        <p:txBody>
          <a:bodyPr wrap="none" anchor="ctr"/>
          <a:lstStyle>
            <a:lvl1pPr eaLnBrk="0" hangingPunct="0">
              <a:defRPr b="1" baseline="-25000">
                <a:solidFill>
                  <a:schemeClr val="tx1"/>
                </a:solidFill>
                <a:latin typeface="Arial" panose="020B0604020202020204" pitchFamily="34" charset="0"/>
                <a:ea typeface="黑体" panose="02010609060101010101" pitchFamily="49" charset="-122"/>
              </a:defRPr>
            </a:lvl1pPr>
            <a:lvl2pPr marL="742950" indent="-285750" eaLnBrk="0" hangingPunct="0">
              <a:defRPr b="1" baseline="-25000">
                <a:solidFill>
                  <a:schemeClr val="tx1"/>
                </a:solidFill>
                <a:latin typeface="Arial" panose="020B0604020202020204" pitchFamily="34" charset="0"/>
                <a:ea typeface="黑体" panose="02010609060101010101" pitchFamily="49" charset="-122"/>
              </a:defRPr>
            </a:lvl2pPr>
            <a:lvl3pPr marL="1143000" indent="-228600" eaLnBrk="0" hangingPunct="0">
              <a:defRPr b="1" baseline="-25000">
                <a:solidFill>
                  <a:schemeClr val="tx1"/>
                </a:solidFill>
                <a:latin typeface="Arial" panose="020B0604020202020204" pitchFamily="34" charset="0"/>
                <a:ea typeface="黑体" panose="02010609060101010101" pitchFamily="49" charset="-122"/>
              </a:defRPr>
            </a:lvl3pPr>
            <a:lvl4pPr marL="1600200" indent="-228600" eaLnBrk="0" hangingPunct="0">
              <a:defRPr b="1" baseline="-25000">
                <a:solidFill>
                  <a:schemeClr val="tx1"/>
                </a:solidFill>
                <a:latin typeface="Arial" panose="020B0604020202020204" pitchFamily="34" charset="0"/>
                <a:ea typeface="黑体" panose="02010609060101010101" pitchFamily="49" charset="-122"/>
              </a:defRPr>
            </a:lvl4pPr>
            <a:lvl5pPr marL="2057400" indent="-228600" eaLnBrk="0" hangingPunct="0">
              <a:defRPr b="1" baseline="-250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20000"/>
              </a:spcBef>
              <a:spcAft>
                <a:spcPct val="0"/>
              </a:spcAft>
              <a:buClr>
                <a:srgbClr val="FF0000"/>
              </a:buClr>
              <a:buFont typeface="Arial" panose="020B0604020202020204" pitchFamily="34" charset="0"/>
              <a:defRPr b="1" baseline="-25000">
                <a:solidFill>
                  <a:schemeClr val="tx1"/>
                </a:solidFill>
                <a:latin typeface="Arial" panose="020B0604020202020204" pitchFamily="34" charset="0"/>
                <a:ea typeface="黑体" panose="02010609060101010101" pitchFamily="49" charset="-122"/>
              </a:defRPr>
            </a:lvl9pPr>
          </a:lstStyle>
          <a:p>
            <a:pPr algn="just" eaLnBrk="1" hangingPunct="1">
              <a:defRPr/>
            </a:pPr>
            <a:fld id="{ADDEA51B-DE72-45A6-93FB-505E9FFD9979}" type="slidenum">
              <a:rPr lang="en-US" altLang="zh-CN" sz="1200" b="0" baseline="0" smtClean="0">
                <a:ea typeface="宋体" panose="02010600030101010101" pitchFamily="2" charset="-122"/>
              </a:rPr>
              <a:pPr algn="just" eaLnBrk="1" hangingPunct="1">
                <a:defRPr/>
              </a:pPr>
              <a:t>‹#›</a:t>
            </a:fld>
            <a:endParaRPr lang="en-US" altLang="zh-CN" sz="1200" b="0" baseline="0">
              <a:ea typeface="宋体" panose="02010600030101010101" pitchFamily="2" charset="-122"/>
            </a:endParaRPr>
          </a:p>
        </p:txBody>
      </p:sp>
      <p:pic>
        <p:nvPicPr>
          <p:cNvPr id="2" name="Picture 12">
            <a:extLst>
              <a:ext uri="{FF2B5EF4-FFF2-40B4-BE49-F238E27FC236}">
                <a16:creationId xmlns:a16="http://schemas.microsoft.com/office/drawing/2014/main" id="{E8C71D74-D4EF-4CA1-9769-7B10CEDFBC6C}"/>
              </a:ext>
            </a:extLst>
          </p:cNvPr>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3784" r:id="rId1"/>
    <p:sldLayoutId id="2147483781" r:id="rId2"/>
    <p:sldLayoutId id="2147483782" r:id="rId3"/>
    <p:sldLayoutId id="2147483783" r:id="rId4"/>
  </p:sldLayoutIdLst>
  <p:transition/>
  <p:txStyles>
    <p:titleStyle>
      <a:lvl1pPr algn="ctr" defTabSz="228600" rtl="0" eaLnBrk="0" fontAlgn="base" hangingPunct="0">
        <a:spcBef>
          <a:spcPct val="20000"/>
        </a:spcBef>
        <a:spcAft>
          <a:spcPct val="0"/>
        </a:spcAft>
        <a:buClr>
          <a:srgbClr val="000000"/>
        </a:buClr>
        <a:buFont typeface="Arial" panose="020B0604020202020204" pitchFamily="34" charset="0"/>
        <a:defRPr sz="2800" b="1">
          <a:solidFill>
            <a:srgbClr val="000000"/>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800" b="1">
          <a:solidFill>
            <a:srgbClr val="000000"/>
          </a:solidFill>
          <a:latin typeface="Arial" pitchFamily="34" charset="0"/>
          <a:ea typeface="黑体" pitchFamily="49" charset="-122"/>
        </a:defRPr>
      </a:lvl2pPr>
      <a:lvl3pPr algn="ctr" defTabSz="228600" rtl="0" eaLnBrk="0" fontAlgn="base" hangingPunct="0">
        <a:spcBef>
          <a:spcPct val="20000"/>
        </a:spcBef>
        <a:spcAft>
          <a:spcPct val="0"/>
        </a:spcAft>
        <a:buClr>
          <a:srgbClr val="000000"/>
        </a:buClr>
        <a:buFont typeface="Arial" panose="020B0604020202020204" pitchFamily="34" charset="0"/>
        <a:defRPr sz="2800" b="1">
          <a:solidFill>
            <a:srgbClr val="000000"/>
          </a:solidFill>
          <a:latin typeface="Arial" pitchFamily="34" charset="0"/>
          <a:ea typeface="黑体" pitchFamily="49" charset="-122"/>
        </a:defRPr>
      </a:lvl3pPr>
      <a:lvl4pPr algn="ctr" defTabSz="228600" rtl="0" eaLnBrk="0" fontAlgn="base" hangingPunct="0">
        <a:spcBef>
          <a:spcPct val="20000"/>
        </a:spcBef>
        <a:spcAft>
          <a:spcPct val="0"/>
        </a:spcAft>
        <a:buClr>
          <a:srgbClr val="000000"/>
        </a:buClr>
        <a:buFont typeface="Arial" panose="020B0604020202020204" pitchFamily="34" charset="0"/>
        <a:defRPr sz="2800" b="1">
          <a:solidFill>
            <a:srgbClr val="000000"/>
          </a:solidFill>
          <a:latin typeface="Arial" pitchFamily="34" charset="0"/>
          <a:ea typeface="黑体" pitchFamily="49" charset="-122"/>
        </a:defRPr>
      </a:lvl4pPr>
      <a:lvl5pPr algn="ctr" defTabSz="228600" rtl="0" eaLnBrk="0" fontAlgn="base" hangingPunct="0">
        <a:spcBef>
          <a:spcPct val="20000"/>
        </a:spcBef>
        <a:spcAft>
          <a:spcPct val="0"/>
        </a:spcAft>
        <a:buClr>
          <a:srgbClr val="000000"/>
        </a:buClr>
        <a:buFont typeface="Arial" panose="020B0604020202020204" pitchFamily="34" charset="0"/>
        <a:defRPr sz="2800" b="1">
          <a:solidFill>
            <a:srgbClr val="000000"/>
          </a:solidFill>
          <a:latin typeface="Arial" pitchFamily="34" charset="0"/>
          <a:ea typeface="黑体" pitchFamily="49" charset="-122"/>
        </a:defRPr>
      </a:lvl5pPr>
      <a:lvl6pPr marL="457200" algn="ctr" defTabSz="228600" rtl="0" fontAlgn="base">
        <a:spcBef>
          <a:spcPct val="20000"/>
        </a:spcBef>
        <a:spcAft>
          <a:spcPct val="0"/>
        </a:spcAft>
        <a:buClr>
          <a:srgbClr val="000000"/>
        </a:buClr>
        <a:buFont typeface="Arial" pitchFamily="34" charset="0"/>
        <a:defRPr sz="2800" b="1">
          <a:solidFill>
            <a:srgbClr val="000000"/>
          </a:solidFill>
          <a:latin typeface="Arial" pitchFamily="34" charset="0"/>
          <a:ea typeface="黑体" pitchFamily="49" charset="-122"/>
        </a:defRPr>
      </a:lvl6pPr>
      <a:lvl7pPr marL="914400" algn="ctr" defTabSz="228600" rtl="0" fontAlgn="base">
        <a:spcBef>
          <a:spcPct val="20000"/>
        </a:spcBef>
        <a:spcAft>
          <a:spcPct val="0"/>
        </a:spcAft>
        <a:buClr>
          <a:srgbClr val="000000"/>
        </a:buClr>
        <a:buFont typeface="Arial" pitchFamily="34" charset="0"/>
        <a:defRPr sz="2800" b="1">
          <a:solidFill>
            <a:srgbClr val="000000"/>
          </a:solidFill>
          <a:latin typeface="Arial" pitchFamily="34" charset="0"/>
          <a:ea typeface="黑体" pitchFamily="49" charset="-122"/>
        </a:defRPr>
      </a:lvl7pPr>
      <a:lvl8pPr marL="1371600" algn="ctr" defTabSz="228600" rtl="0" fontAlgn="base">
        <a:spcBef>
          <a:spcPct val="20000"/>
        </a:spcBef>
        <a:spcAft>
          <a:spcPct val="0"/>
        </a:spcAft>
        <a:buClr>
          <a:srgbClr val="000000"/>
        </a:buClr>
        <a:buFont typeface="Arial" pitchFamily="34" charset="0"/>
        <a:defRPr sz="2800" b="1">
          <a:solidFill>
            <a:srgbClr val="000000"/>
          </a:solidFill>
          <a:latin typeface="Arial" pitchFamily="34" charset="0"/>
          <a:ea typeface="黑体" pitchFamily="49" charset="-122"/>
        </a:defRPr>
      </a:lvl8pPr>
      <a:lvl9pPr marL="1828800" algn="ctr" defTabSz="228600" rtl="0" fontAlgn="base">
        <a:spcBef>
          <a:spcPct val="20000"/>
        </a:spcBef>
        <a:spcAft>
          <a:spcPct val="0"/>
        </a:spcAft>
        <a:buClr>
          <a:srgbClr val="000000"/>
        </a:buClr>
        <a:buFont typeface="Arial" pitchFamily="34" charset="0"/>
        <a:defRPr sz="2800" b="1">
          <a:solidFill>
            <a:srgbClr val="000000"/>
          </a:solidFill>
          <a:latin typeface="Arial" pitchFamily="34" charset="0"/>
          <a:ea typeface="黑体" pitchFamily="49" charset="-122"/>
        </a:defRPr>
      </a:lvl9pPr>
    </p:titleStyle>
    <p:bodyStyle>
      <a:lvl1pPr marL="342900" indent="-342900" algn="l" defTabSz="228600" rtl="0" eaLnBrk="0" fontAlgn="base" hangingPunct="0">
        <a:lnSpc>
          <a:spcPct val="110000"/>
        </a:lnSpc>
        <a:spcBef>
          <a:spcPct val="30000"/>
        </a:spcBef>
        <a:spcAft>
          <a:spcPct val="0"/>
        </a:spcAft>
        <a:buClr>
          <a:srgbClr val="000000"/>
        </a:buClr>
        <a:buFont typeface="Arial" panose="020B0604020202020204" pitchFamily="34" charset="0"/>
        <a:defRPr sz="2200" b="1">
          <a:solidFill>
            <a:schemeClr val="tx1"/>
          </a:solidFill>
          <a:latin typeface="+mn-lt"/>
          <a:ea typeface="+mn-ea"/>
          <a:cs typeface="+mn-cs"/>
        </a:defRPr>
      </a:lvl1pPr>
      <a:lvl2pPr marL="461963" indent="-347663" algn="l" defTabSz="228600" rtl="0" eaLnBrk="0" fontAlgn="base" hangingPunct="0">
        <a:lnSpc>
          <a:spcPct val="110000"/>
        </a:lnSpc>
        <a:spcBef>
          <a:spcPct val="20000"/>
        </a:spcBef>
        <a:spcAft>
          <a:spcPct val="0"/>
        </a:spcAft>
        <a:buClr>
          <a:srgbClr val="FF0000"/>
        </a:buClr>
        <a:buFont typeface="Arial" panose="020B0604020202020204" pitchFamily="34" charset="0"/>
        <a:buChar char="•"/>
        <a:defRPr sz="2200" b="1">
          <a:solidFill>
            <a:schemeClr val="tx1"/>
          </a:solidFill>
          <a:latin typeface="+mn-lt"/>
          <a:ea typeface="+mn-ea"/>
        </a:defRPr>
      </a:lvl2pPr>
      <a:lvl3pPr marL="909638" indent="-331788" algn="l" defTabSz="228600" rtl="0" eaLnBrk="0" fontAlgn="base" hangingPunct="0">
        <a:lnSpc>
          <a:spcPct val="110000"/>
        </a:lnSpc>
        <a:spcBef>
          <a:spcPct val="20000"/>
        </a:spcBef>
        <a:spcAft>
          <a:spcPct val="0"/>
        </a:spcAft>
        <a:buClr>
          <a:srgbClr val="FF0000"/>
        </a:buClr>
        <a:buFont typeface="Arial" panose="020B0604020202020204" pitchFamily="34" charset="0"/>
        <a:buChar char="–"/>
        <a:defRPr sz="2000" b="1">
          <a:solidFill>
            <a:schemeClr val="tx1"/>
          </a:solidFill>
          <a:latin typeface="+mn-lt"/>
          <a:ea typeface="+mn-ea"/>
        </a:defRPr>
      </a:lvl3pPr>
      <a:lvl4pPr marL="1255713" indent="-231775" algn="l" defTabSz="228600" rtl="0" eaLnBrk="0" fontAlgn="base" hangingPunct="0">
        <a:lnSpc>
          <a:spcPct val="110000"/>
        </a:lnSpc>
        <a:spcBef>
          <a:spcPct val="20000"/>
        </a:spcBef>
        <a:spcAft>
          <a:spcPct val="0"/>
        </a:spcAft>
        <a:buClr>
          <a:schemeClr val="accent2"/>
        </a:buClr>
        <a:buSzPct val="45000"/>
        <a:buFont typeface="Arial" panose="020B0604020202020204" pitchFamily="34" charset="0"/>
        <a:buChar char="—"/>
        <a:defRPr sz="2000" b="1">
          <a:solidFill>
            <a:schemeClr val="tx1"/>
          </a:solidFill>
          <a:latin typeface="+mn-lt"/>
          <a:ea typeface="+mn-ea"/>
        </a:defRPr>
      </a:lvl4pPr>
      <a:lvl5pPr marL="1601788" indent="-230188" algn="l" defTabSz="228600" rtl="0" eaLnBrk="0" fontAlgn="base" hangingPunct="0">
        <a:lnSpc>
          <a:spcPct val="110000"/>
        </a:lnSpc>
        <a:spcBef>
          <a:spcPct val="20000"/>
        </a:spcBef>
        <a:spcAft>
          <a:spcPct val="0"/>
        </a:spcAft>
        <a:buClr>
          <a:schemeClr val="accent2"/>
        </a:buClr>
        <a:buSzPct val="55000"/>
        <a:buFont typeface="Arial" panose="020B0604020202020204" pitchFamily="34" charset="0"/>
        <a:buChar char="—"/>
        <a:defRPr sz="2000" b="1">
          <a:solidFill>
            <a:schemeClr val="tx1"/>
          </a:solidFill>
          <a:latin typeface="+mn-lt"/>
          <a:ea typeface="+mn-ea"/>
        </a:defRPr>
      </a:lvl5pPr>
      <a:lvl6pPr marL="2058988" indent="-230188" algn="l" defTabSz="228600" rtl="0" fontAlgn="base">
        <a:lnSpc>
          <a:spcPct val="110000"/>
        </a:lnSpc>
        <a:spcBef>
          <a:spcPct val="20000"/>
        </a:spcBef>
        <a:spcAft>
          <a:spcPct val="0"/>
        </a:spcAft>
        <a:buClr>
          <a:schemeClr val="accent2"/>
        </a:buClr>
        <a:buSzPct val="55000"/>
        <a:buFont typeface="Arial" pitchFamily="34" charset="0"/>
        <a:buChar char="—"/>
        <a:defRPr sz="2000" b="1">
          <a:solidFill>
            <a:schemeClr val="tx1"/>
          </a:solidFill>
          <a:latin typeface="+mn-lt"/>
          <a:ea typeface="+mn-ea"/>
        </a:defRPr>
      </a:lvl6pPr>
      <a:lvl7pPr marL="2516188" indent="-230188" algn="l" defTabSz="228600" rtl="0" fontAlgn="base">
        <a:lnSpc>
          <a:spcPct val="110000"/>
        </a:lnSpc>
        <a:spcBef>
          <a:spcPct val="20000"/>
        </a:spcBef>
        <a:spcAft>
          <a:spcPct val="0"/>
        </a:spcAft>
        <a:buClr>
          <a:schemeClr val="accent2"/>
        </a:buClr>
        <a:buSzPct val="55000"/>
        <a:buFont typeface="Arial" pitchFamily="34" charset="0"/>
        <a:buChar char="—"/>
        <a:defRPr sz="2000" b="1">
          <a:solidFill>
            <a:schemeClr val="tx1"/>
          </a:solidFill>
          <a:latin typeface="+mn-lt"/>
          <a:ea typeface="+mn-ea"/>
        </a:defRPr>
      </a:lvl7pPr>
      <a:lvl8pPr marL="2973388" indent="-230188" algn="l" defTabSz="228600" rtl="0" fontAlgn="base">
        <a:lnSpc>
          <a:spcPct val="110000"/>
        </a:lnSpc>
        <a:spcBef>
          <a:spcPct val="20000"/>
        </a:spcBef>
        <a:spcAft>
          <a:spcPct val="0"/>
        </a:spcAft>
        <a:buClr>
          <a:schemeClr val="accent2"/>
        </a:buClr>
        <a:buSzPct val="55000"/>
        <a:buFont typeface="Arial" pitchFamily="34" charset="0"/>
        <a:buChar char="—"/>
        <a:defRPr sz="2000" b="1">
          <a:solidFill>
            <a:schemeClr val="tx1"/>
          </a:solidFill>
          <a:latin typeface="+mn-lt"/>
          <a:ea typeface="+mn-ea"/>
        </a:defRPr>
      </a:lvl8pPr>
      <a:lvl9pPr marL="3430588" indent="-230188" algn="l" defTabSz="228600" rtl="0" fontAlgn="base">
        <a:lnSpc>
          <a:spcPct val="110000"/>
        </a:lnSpc>
        <a:spcBef>
          <a:spcPct val="20000"/>
        </a:spcBef>
        <a:spcAft>
          <a:spcPct val="0"/>
        </a:spcAft>
        <a:buClr>
          <a:schemeClr val="accent2"/>
        </a:buClr>
        <a:buSzPct val="55000"/>
        <a:buFont typeface="Arial"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course163.org/course/RUC-488001" TargetMode="External"/><Relationship Id="rId2" Type="http://schemas.openxmlformats.org/officeDocument/2006/relationships/hyperlink" Target="https://www.icourse163.org/course/XIDIAN-1002199005" TargetMode="External"/><Relationship Id="rId1" Type="http://schemas.openxmlformats.org/officeDocument/2006/relationships/slideLayout" Target="../slideLayouts/slideLayout2.xml"/><Relationship Id="rId4" Type="http://schemas.openxmlformats.org/officeDocument/2006/relationships/hyperlink" Target="https://www.icourse163.org/course/RUC-10019650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a:extLst>
              <a:ext uri="{FF2B5EF4-FFF2-40B4-BE49-F238E27FC236}">
                <a16:creationId xmlns:a16="http://schemas.microsoft.com/office/drawing/2014/main" id="{A9DDC7CE-39CD-43C1-86D8-250E98A1934D}"/>
              </a:ext>
            </a:extLst>
          </p:cNvPr>
          <p:cNvSpPr>
            <a:spLocks noGrp="1" noChangeArrowheads="1"/>
          </p:cNvSpPr>
          <p:nvPr>
            <p:ph type="ctrTitle"/>
          </p:nvPr>
        </p:nvSpPr>
        <p:spPr/>
        <p:txBody>
          <a:bodyPr/>
          <a:lstStyle/>
          <a:p>
            <a:pPr eaLnBrk="1" hangingPunct="1"/>
            <a:r>
              <a:rPr lang="en-US" altLang="zh-CN">
                <a:latin typeface="Book Antiqua" panose="02040602050305030304" pitchFamily="18" charset="0"/>
              </a:rPr>
              <a:t>General Information</a:t>
            </a:r>
            <a:r>
              <a:rPr lang="zh-CN" altLang="en-US">
                <a:latin typeface="Book Antiqua" panose="02040602050305030304" pitchFamily="18" charset="0"/>
              </a:rPr>
              <a:t> </a:t>
            </a:r>
          </a:p>
        </p:txBody>
      </p:sp>
    </p:spTree>
  </p:cSld>
  <p:clrMapOvr>
    <a:masterClrMapping/>
  </p:clrMapOvr>
  <p:transition advTm="884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8851DB3F-3C34-49AB-A987-FA2EC555F3BA}"/>
              </a:ext>
            </a:extLst>
          </p:cNvPr>
          <p:cNvSpPr>
            <a:spLocks noGrp="1" noChangeArrowheads="1"/>
          </p:cNvSpPr>
          <p:nvPr>
            <p:ph type="title"/>
          </p:nvPr>
        </p:nvSpPr>
        <p:spPr>
          <a:xfrm>
            <a:off x="277813" y="266700"/>
            <a:ext cx="8640762" cy="876300"/>
          </a:xfrm>
        </p:spPr>
        <p:txBody>
          <a:bodyPr/>
          <a:lstStyle/>
          <a:p>
            <a:r>
              <a:rPr lang="en-US" altLang="zh-CN">
                <a:latin typeface="Book Antiqua" panose="02040602050305030304" pitchFamily="18" charset="0"/>
              </a:rPr>
              <a:t>How to Get good scores?</a:t>
            </a:r>
            <a:endParaRPr lang="zh-CN" altLang="en-US">
              <a:latin typeface="Book Antiqua" panose="02040602050305030304" pitchFamily="18" charset="0"/>
            </a:endParaRPr>
          </a:p>
        </p:txBody>
      </p:sp>
      <p:sp>
        <p:nvSpPr>
          <p:cNvPr id="15363" name="内容占位符 2">
            <a:extLst>
              <a:ext uri="{FF2B5EF4-FFF2-40B4-BE49-F238E27FC236}">
                <a16:creationId xmlns:a16="http://schemas.microsoft.com/office/drawing/2014/main" id="{04F5F0AA-F3A4-430A-9B84-225209E89BBB}"/>
              </a:ext>
            </a:extLst>
          </p:cNvPr>
          <p:cNvSpPr>
            <a:spLocks noGrp="1" noChangeArrowheads="1"/>
          </p:cNvSpPr>
          <p:nvPr>
            <p:ph idx="1"/>
          </p:nvPr>
        </p:nvSpPr>
        <p:spPr>
          <a:xfrm>
            <a:off x="277813" y="1308100"/>
            <a:ext cx="8640762" cy="4978400"/>
          </a:xfrm>
        </p:spPr>
        <p:txBody>
          <a:bodyPr>
            <a:spAutoFit/>
          </a:bodyPr>
          <a:lstStyle/>
          <a:p>
            <a:r>
              <a:rPr lang="en-US" altLang="zh-CN">
                <a:latin typeface="Book Antiqua" panose="02040602050305030304" pitchFamily="18" charset="0"/>
              </a:rPr>
              <a:t>Attend all lectures.</a:t>
            </a:r>
          </a:p>
          <a:p>
            <a:pPr lvl="1"/>
            <a:r>
              <a:rPr lang="en-US" altLang="zh-CN">
                <a:latin typeface="Book Antiqua" panose="02040602050305030304" pitchFamily="18" charset="0"/>
              </a:rPr>
              <a:t>Missing one means that you need to pick up the materials yourself by spending time that is twice or even triple the lecture duration.</a:t>
            </a:r>
          </a:p>
          <a:p>
            <a:r>
              <a:rPr lang="en-US" altLang="zh-CN">
                <a:latin typeface="Book Antiqua" panose="02040602050305030304" pitchFamily="18" charset="0"/>
              </a:rPr>
              <a:t>Understand 95% of the slides. </a:t>
            </a:r>
          </a:p>
          <a:p>
            <a:r>
              <a:rPr lang="en-US" altLang="zh-CN">
                <a:latin typeface="Book Antiqua" panose="02040602050305030304" pitchFamily="18" charset="0"/>
              </a:rPr>
              <a:t>Read the textbook.</a:t>
            </a:r>
          </a:p>
          <a:p>
            <a:r>
              <a:rPr lang="en-US" altLang="zh-CN">
                <a:latin typeface="Book Antiqua" panose="02040602050305030304" pitchFamily="18" charset="0"/>
              </a:rPr>
              <a:t>Have patience.</a:t>
            </a:r>
          </a:p>
          <a:p>
            <a:pPr lvl="1"/>
            <a:r>
              <a:rPr lang="en-US" altLang="zh-CN">
                <a:latin typeface="Book Antiqua" panose="02040602050305030304" pitchFamily="18" charset="0"/>
              </a:rPr>
              <a:t>Some algorithms/analysis is complex.</a:t>
            </a:r>
          </a:p>
          <a:p>
            <a:r>
              <a:rPr lang="en-US" altLang="zh-CN">
                <a:latin typeface="Book Antiqua" panose="02040602050305030304" pitchFamily="18" charset="0"/>
              </a:rPr>
              <a:t>Do the assignments by yourself.</a:t>
            </a:r>
          </a:p>
        </p:txBody>
      </p:sp>
    </p:spTree>
  </p:cSld>
  <p:clrMapOvr>
    <a:masterClrMapping/>
  </p:clrMapOvr>
  <p:transition advTm="12098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255A36C-FE6A-4F7A-AFFD-92DFD7DEA254}"/>
              </a:ext>
            </a:extLst>
          </p:cNvPr>
          <p:cNvSpPr>
            <a:spLocks noGrp="1" noChangeArrowheads="1"/>
          </p:cNvSpPr>
          <p:nvPr>
            <p:ph type="title"/>
          </p:nvPr>
        </p:nvSpPr>
        <p:spPr>
          <a:xfrm>
            <a:off x="277813" y="266700"/>
            <a:ext cx="8640762" cy="876300"/>
          </a:xfrm>
        </p:spPr>
        <p:txBody>
          <a:bodyPr/>
          <a:lstStyle/>
          <a:p>
            <a:pPr eaLnBrk="1" hangingPunct="1"/>
            <a:r>
              <a:rPr lang="en-US" altLang="zh-CN">
                <a:latin typeface="Book Antiqua" panose="02040602050305030304" pitchFamily="18" charset="0"/>
              </a:rPr>
              <a:t>Textbook</a:t>
            </a:r>
            <a:endParaRPr lang="zh-CN" altLang="en-US">
              <a:latin typeface="Book Antiqua" panose="02040602050305030304" pitchFamily="18" charset="0"/>
            </a:endParaRPr>
          </a:p>
        </p:txBody>
      </p:sp>
      <p:sp>
        <p:nvSpPr>
          <p:cNvPr id="4099" name="内容占位符 2">
            <a:extLst>
              <a:ext uri="{FF2B5EF4-FFF2-40B4-BE49-F238E27FC236}">
                <a16:creationId xmlns:a16="http://schemas.microsoft.com/office/drawing/2014/main" id="{78391F60-70F2-4C75-8088-50A398D78F54}"/>
              </a:ext>
            </a:extLst>
          </p:cNvPr>
          <p:cNvSpPr>
            <a:spLocks noGrp="1"/>
          </p:cNvSpPr>
          <p:nvPr>
            <p:ph idx="1"/>
          </p:nvPr>
        </p:nvSpPr>
        <p:spPr>
          <a:xfrm>
            <a:off x="277813" y="1308100"/>
            <a:ext cx="8640762" cy="4168775"/>
          </a:xfrm>
        </p:spPr>
        <p:txBody>
          <a:bodyPr>
            <a:spAutoFit/>
          </a:bodyPr>
          <a:lstStyle/>
          <a:p>
            <a:pPr>
              <a:defRPr/>
            </a:pPr>
            <a:r>
              <a:rPr lang="en-US" altLang="zh-CN" sz="2800">
                <a:latin typeface="Book Antiqua" panose="02040602050305030304" pitchFamily="18" charset="0"/>
              </a:rPr>
              <a:t>Database System Concepts(Sixth Edition)</a:t>
            </a:r>
          </a:p>
          <a:p>
            <a:pPr marL="0" indent="0">
              <a:buFont typeface="Arial" pitchFamily="34" charset="0"/>
              <a:buNone/>
              <a:defRPr/>
            </a:pPr>
            <a:r>
              <a:rPr lang="en-US" altLang="zh-CN" sz="2800" b="0">
                <a:latin typeface="Book Antiqua" panose="02040602050305030304" pitchFamily="18" charset="0"/>
              </a:rPr>
              <a:t>	</a:t>
            </a:r>
            <a:r>
              <a:rPr lang="en-US" altLang="zh-CN" sz="2400" b="0">
                <a:latin typeface="Bahnschrift Condensed" panose="020B0502040204020203" pitchFamily="34" charset="0"/>
              </a:rPr>
              <a:t>Avi Silberschatz, Henry F. Korth, S. Sudarshan McGraw-Hill , ISBN 0-07-352332-1</a:t>
            </a:r>
          </a:p>
          <a:p>
            <a:pPr>
              <a:defRPr/>
            </a:pPr>
            <a:endParaRPr lang="en-US" altLang="zh-CN" sz="2800" b="0">
              <a:latin typeface="Book Antiqua" panose="02040602050305030304" pitchFamily="18" charset="0"/>
            </a:endParaRPr>
          </a:p>
          <a:p>
            <a:pPr>
              <a:defRPr/>
            </a:pPr>
            <a:r>
              <a:rPr lang="en-US" altLang="zh-CN" sz="2800">
                <a:latin typeface="Book Antiqua" panose="02040602050305030304" pitchFamily="18" charset="0"/>
              </a:rPr>
              <a:t>MOOC</a:t>
            </a:r>
          </a:p>
          <a:p>
            <a:pPr lvl="1">
              <a:defRPr/>
            </a:pPr>
            <a:r>
              <a:rPr lang="zh-CN" altLang="en-US" sz="2000" b="0">
                <a:latin typeface="Book Antiqua" panose="02040602050305030304" pitchFamily="18" charset="0"/>
              </a:rPr>
              <a:t>数据库系统概论</a:t>
            </a:r>
            <a:br>
              <a:rPr lang="en-US" altLang="zh-CN" sz="2000" b="0">
                <a:latin typeface="Book Antiqua" panose="02040602050305030304" pitchFamily="18" charset="0"/>
              </a:rPr>
            </a:br>
            <a:r>
              <a:rPr lang="en-US" altLang="zh-CN" sz="2000" b="0">
                <a:latin typeface="Book Antiqua" panose="02040602050305030304" pitchFamily="18" charset="0"/>
                <a:hlinkClick r:id="rId2"/>
              </a:rPr>
              <a:t>https://www.icourse163.org/course/XIDIAN-1002199005</a:t>
            </a:r>
            <a:endParaRPr lang="en-US" altLang="zh-CN" sz="2000" b="0">
              <a:latin typeface="Book Antiqua" panose="02040602050305030304" pitchFamily="18" charset="0"/>
            </a:endParaRPr>
          </a:p>
          <a:p>
            <a:pPr lvl="1">
              <a:defRPr/>
            </a:pPr>
            <a:r>
              <a:rPr lang="zh-CN" altLang="en-US" sz="2000" b="0">
                <a:latin typeface="Book Antiqua" panose="02040602050305030304" pitchFamily="18" charset="0"/>
              </a:rPr>
              <a:t>数据库系统概论（基础篇）</a:t>
            </a:r>
            <a:br>
              <a:rPr lang="en-US" altLang="zh-CN" sz="2000" b="0">
                <a:latin typeface="Book Antiqua" panose="02040602050305030304" pitchFamily="18" charset="0"/>
              </a:rPr>
            </a:br>
            <a:r>
              <a:rPr lang="en-US" altLang="zh-CN" sz="2000" b="0">
                <a:latin typeface="Book Antiqua" panose="02040602050305030304" pitchFamily="18" charset="0"/>
                <a:hlinkClick r:id="rId3"/>
              </a:rPr>
              <a:t>https://www.icourse163.org/course/RUC-488001</a:t>
            </a:r>
            <a:endParaRPr lang="en-US" altLang="zh-CN" sz="2000" b="0">
              <a:latin typeface="Book Antiqua" panose="02040602050305030304" pitchFamily="18" charset="0"/>
            </a:endParaRPr>
          </a:p>
          <a:p>
            <a:pPr lvl="1">
              <a:defRPr/>
            </a:pPr>
            <a:r>
              <a:rPr lang="zh-CN" altLang="en-US" sz="2000" b="0">
                <a:latin typeface="Book Antiqua" panose="02040602050305030304" pitchFamily="18" charset="0"/>
              </a:rPr>
              <a:t>数据库系统概论（新技术篇）</a:t>
            </a:r>
            <a:br>
              <a:rPr lang="en-US" altLang="zh-CN" sz="2000" b="0">
                <a:latin typeface="Book Antiqua" panose="02040602050305030304" pitchFamily="18" charset="0"/>
              </a:rPr>
            </a:br>
            <a:r>
              <a:rPr lang="en-US" sz="2000" b="0">
                <a:latin typeface="Book Antiqua" panose="02040602050305030304" pitchFamily="18" charset="0"/>
                <a:hlinkClick r:id="rId4"/>
              </a:rPr>
              <a:t>https://www.icourse163.org/course/RUC-1001965017</a:t>
            </a:r>
            <a:endParaRPr lang="en-US" sz="2000" b="0" dirty="0">
              <a:latin typeface="Book Antiqua" panose="02040602050305030304" pitchFamily="18" charset="0"/>
            </a:endParaRPr>
          </a:p>
        </p:txBody>
      </p:sp>
    </p:spTree>
  </p:cSld>
  <p:clrMapOvr>
    <a:masterClrMapping/>
  </p:clrMapOvr>
  <p:transition advTm="12296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55BBA-CCB1-444D-BA82-A8130F426065}"/>
              </a:ext>
            </a:extLst>
          </p:cNvPr>
          <p:cNvSpPr>
            <a:spLocks noGrp="1"/>
          </p:cNvSpPr>
          <p:nvPr>
            <p:ph type="title"/>
          </p:nvPr>
        </p:nvSpPr>
        <p:spPr>
          <a:xfrm>
            <a:off x="277813" y="266700"/>
            <a:ext cx="8640762" cy="876300"/>
          </a:xfrm>
        </p:spPr>
        <p:txBody>
          <a:bodyPr>
            <a:noAutofit/>
          </a:bodyPr>
          <a:lstStyle/>
          <a:p>
            <a:pPr>
              <a:defRPr/>
            </a:pPr>
            <a:r>
              <a:rPr lang="zh-CN" altLang="en-US" sz="2800" dirty="0">
                <a:latin typeface="+mn-ea"/>
                <a:ea typeface="+mn-ea"/>
              </a:rPr>
              <a:t>阿里巴巴数据库技术部分布式数据库团队</a:t>
            </a:r>
            <a:r>
              <a:rPr lang="en-US" altLang="zh-CN" sz="2800" dirty="0">
                <a:latin typeface="+mn-ea"/>
                <a:ea typeface="+mn-ea"/>
              </a:rPr>
              <a:t>2018</a:t>
            </a:r>
            <a:r>
              <a:rPr lang="zh-CN" altLang="en-US" sz="2800" dirty="0">
                <a:latin typeface="+mn-ea"/>
                <a:ea typeface="+mn-ea"/>
              </a:rPr>
              <a:t>实习招聘</a:t>
            </a:r>
            <a:endParaRPr lang="zh-CN" altLang="en-US" sz="2800" dirty="0">
              <a:effectLst>
                <a:outerShdw blurRad="38100" dist="38100" dir="2700000" algn="tl">
                  <a:srgbClr val="C0C0C0"/>
                </a:outerShdw>
              </a:effectLst>
              <a:latin typeface="+mn-ea"/>
              <a:ea typeface="+mn-ea"/>
            </a:endParaRPr>
          </a:p>
        </p:txBody>
      </p:sp>
      <p:sp>
        <p:nvSpPr>
          <p:cNvPr id="8195" name="内容占位符 2">
            <a:extLst>
              <a:ext uri="{FF2B5EF4-FFF2-40B4-BE49-F238E27FC236}">
                <a16:creationId xmlns:a16="http://schemas.microsoft.com/office/drawing/2014/main" id="{5C8730DC-7034-45D2-84F9-9E3CE8C70973}"/>
              </a:ext>
            </a:extLst>
          </p:cNvPr>
          <p:cNvSpPr>
            <a:spLocks noGrp="1" noChangeArrowheads="1"/>
          </p:cNvSpPr>
          <p:nvPr>
            <p:ph idx="1"/>
          </p:nvPr>
        </p:nvSpPr>
        <p:spPr>
          <a:xfrm>
            <a:off x="228600" y="939800"/>
            <a:ext cx="8555038" cy="5384800"/>
          </a:xfrm>
        </p:spPr>
        <p:txBody>
          <a:bodyPr/>
          <a:lstStyle/>
          <a:p>
            <a:pPr>
              <a:lnSpc>
                <a:spcPct val="120000"/>
              </a:lnSpc>
              <a:spcBef>
                <a:spcPts val="600"/>
              </a:spcBef>
              <a:spcAft>
                <a:spcPts val="600"/>
              </a:spcAft>
            </a:pPr>
            <a:r>
              <a:rPr sz="2400">
                <a:ea typeface="宋体" panose="02010600030101010101" pitchFamily="2" charset="-122"/>
              </a:rPr>
              <a:t>数据库技术部是阿里巴巴集团生态系统的技术基石，为淘宝、天猫、聚划算、零售</a:t>
            </a:r>
            <a:r>
              <a:rPr lang="en-US" altLang="zh-CN" sz="2400">
                <a:ea typeface="宋体" panose="02010600030101010101" pitchFamily="2" charset="-122"/>
              </a:rPr>
              <a:t>O2O</a:t>
            </a:r>
            <a:r>
              <a:rPr sz="2400">
                <a:ea typeface="宋体" panose="02010600030101010101" pitchFamily="2" charset="-122"/>
              </a:rPr>
              <a:t>等业务群提供稳定、高效、低成本的数据库产品和服务。分布式数据库团队所开发的产品</a:t>
            </a:r>
            <a:r>
              <a:rPr lang="en-US" altLang="zh-CN" sz="2400">
                <a:ea typeface="宋体" panose="02010600030101010101" pitchFamily="2" charset="-122"/>
              </a:rPr>
              <a:t>TDDL/DRDS</a:t>
            </a:r>
            <a:r>
              <a:rPr sz="2400">
                <a:ea typeface="宋体" panose="02010600030101010101" pitchFamily="2" charset="-122"/>
              </a:rPr>
              <a:t>，是阿里巴巴集团接入关系型数据库标准。</a:t>
            </a:r>
          </a:p>
          <a:p>
            <a:pPr>
              <a:lnSpc>
                <a:spcPct val="120000"/>
              </a:lnSpc>
              <a:spcBef>
                <a:spcPts val="600"/>
              </a:spcBef>
              <a:spcAft>
                <a:spcPts val="600"/>
              </a:spcAft>
            </a:pPr>
            <a:r>
              <a:rPr sz="2400">
                <a:ea typeface="宋体" panose="02010600030101010101" pitchFamily="2" charset="-122"/>
              </a:rPr>
              <a:t>岗位职责：参与分布式数据库商业产品、开源产品开发</a:t>
            </a:r>
          </a:p>
          <a:p>
            <a:pPr lvl="1">
              <a:lnSpc>
                <a:spcPct val="120000"/>
              </a:lnSpc>
              <a:spcBef>
                <a:spcPts val="600"/>
              </a:spcBef>
              <a:spcAft>
                <a:spcPts val="600"/>
              </a:spcAft>
            </a:pPr>
            <a:r>
              <a:rPr lang="zh-CN" altLang="en-US" sz="2000">
                <a:ea typeface="宋体" panose="02010600030101010101" pitchFamily="2" charset="-122"/>
              </a:rPr>
              <a:t>参与分布式数据库内核开发</a:t>
            </a:r>
            <a:r>
              <a:rPr lang="en-US" altLang="zh-CN" sz="2000">
                <a:ea typeface="宋体" panose="02010600030101010101" pitchFamily="2" charset="-122"/>
              </a:rPr>
              <a:t>(JAVA&amp;C)</a:t>
            </a:r>
          </a:p>
          <a:p>
            <a:pPr lvl="1">
              <a:lnSpc>
                <a:spcPct val="120000"/>
              </a:lnSpc>
              <a:spcBef>
                <a:spcPts val="600"/>
              </a:spcBef>
              <a:spcAft>
                <a:spcPts val="600"/>
              </a:spcAft>
            </a:pPr>
            <a:r>
              <a:rPr lang="zh-CN" altLang="en-US" sz="2000">
                <a:ea typeface="宋体" panose="02010600030101010101" pitchFamily="2" charset="-122"/>
              </a:rPr>
              <a:t>参与分布式数据库存储开发</a:t>
            </a:r>
            <a:r>
              <a:rPr lang="en-US" altLang="zh-CN" sz="2000">
                <a:ea typeface="宋体" panose="02010600030101010101" pitchFamily="2" charset="-122"/>
              </a:rPr>
              <a:t>(C)</a:t>
            </a:r>
          </a:p>
          <a:p>
            <a:pPr>
              <a:lnSpc>
                <a:spcPct val="120000"/>
              </a:lnSpc>
              <a:spcBef>
                <a:spcPts val="600"/>
              </a:spcBef>
              <a:spcAft>
                <a:spcPts val="600"/>
              </a:spcAft>
            </a:pPr>
            <a:r>
              <a:rPr sz="2400">
                <a:solidFill>
                  <a:srgbClr val="FF0000"/>
                </a:solidFill>
                <a:ea typeface="宋体" panose="02010600030101010101" pitchFamily="2" charset="-122"/>
              </a:rPr>
              <a:t>基本要求</a:t>
            </a:r>
            <a:br>
              <a:rPr sz="2400">
                <a:ea typeface="宋体" panose="02010600030101010101" pitchFamily="2" charset="-122"/>
              </a:rPr>
            </a:br>
            <a:r>
              <a:rPr sz="2400">
                <a:ea typeface="宋体" panose="02010600030101010101" pitchFamily="2" charset="-122"/>
              </a:rPr>
              <a:t>扎实的学科基础，在计算机语言、数据结构、操作系统和数据库系统课程取得良好成绩，高等数学、概率论、代数、英语等学科突出者优先</a:t>
            </a:r>
            <a:endParaRPr lang="en-US" altLang="zh-CN" sz="2400">
              <a:ea typeface="宋体" panose="02010600030101010101" pitchFamily="2" charset="-122"/>
            </a:endParaRPr>
          </a:p>
        </p:txBody>
      </p:sp>
    </p:spTree>
  </p:cSld>
  <p:clrMapOvr>
    <a:masterClrMapping/>
  </p:clrMapOvr>
  <p:transition advTm="58249"/>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6B108-05B6-45F6-94D1-A333E62A03F1}"/>
              </a:ext>
            </a:extLst>
          </p:cNvPr>
          <p:cNvSpPr>
            <a:spLocks noGrp="1"/>
          </p:cNvSpPr>
          <p:nvPr>
            <p:ph type="title"/>
          </p:nvPr>
        </p:nvSpPr>
        <p:spPr>
          <a:xfrm>
            <a:off x="277813" y="266700"/>
            <a:ext cx="8640762" cy="876300"/>
          </a:xfrm>
        </p:spPr>
        <p:txBody>
          <a:bodyPr>
            <a:noAutofit/>
          </a:bodyPr>
          <a:lstStyle/>
          <a:p>
            <a:pPr>
              <a:defRPr/>
            </a:pPr>
            <a:r>
              <a:rPr lang="zh-CN" altLang="en-US" sz="2800" dirty="0">
                <a:latin typeface="+mn-ea"/>
                <a:ea typeface="+mn-ea"/>
              </a:rPr>
              <a:t>阿里巴巴数据库技术部分布式数据库团队</a:t>
            </a:r>
            <a:r>
              <a:rPr lang="en-US" altLang="zh-CN" sz="2800" dirty="0">
                <a:latin typeface="+mn-ea"/>
                <a:ea typeface="+mn-ea"/>
              </a:rPr>
              <a:t>2018</a:t>
            </a:r>
            <a:r>
              <a:rPr lang="zh-CN" altLang="en-US" sz="2800" dirty="0">
                <a:latin typeface="+mn-ea"/>
                <a:ea typeface="+mn-ea"/>
              </a:rPr>
              <a:t>实习招聘</a:t>
            </a:r>
            <a:endParaRPr lang="zh-CN" altLang="en-US" sz="2800" dirty="0">
              <a:effectLst>
                <a:outerShdw blurRad="38100" dist="38100" dir="2700000" algn="tl">
                  <a:srgbClr val="C0C0C0"/>
                </a:outerShdw>
              </a:effectLst>
              <a:latin typeface="+mn-ea"/>
              <a:ea typeface="+mn-ea"/>
            </a:endParaRPr>
          </a:p>
        </p:txBody>
      </p:sp>
      <p:sp>
        <p:nvSpPr>
          <p:cNvPr id="9219" name="内容占位符 2">
            <a:extLst>
              <a:ext uri="{FF2B5EF4-FFF2-40B4-BE49-F238E27FC236}">
                <a16:creationId xmlns:a16="http://schemas.microsoft.com/office/drawing/2014/main" id="{40B90BF3-1181-4474-A339-80E3F94B5051}"/>
              </a:ext>
            </a:extLst>
          </p:cNvPr>
          <p:cNvSpPr>
            <a:spLocks noGrp="1" noChangeArrowheads="1"/>
          </p:cNvSpPr>
          <p:nvPr>
            <p:ph idx="1"/>
          </p:nvPr>
        </p:nvSpPr>
        <p:spPr>
          <a:xfrm>
            <a:off x="228600" y="939800"/>
            <a:ext cx="8610600" cy="5384800"/>
          </a:xfrm>
        </p:spPr>
        <p:txBody>
          <a:bodyPr/>
          <a:lstStyle/>
          <a:p>
            <a:pPr>
              <a:lnSpc>
                <a:spcPct val="120000"/>
              </a:lnSpc>
            </a:pPr>
            <a:r>
              <a:rPr sz="2400">
                <a:ea typeface="宋体" panose="02010600030101010101" pitchFamily="2" charset="-122"/>
              </a:rPr>
              <a:t>优先录用 </a:t>
            </a:r>
            <a:r>
              <a:rPr lang="en-US" altLang="zh-CN" sz="2400">
                <a:ea typeface="宋体" panose="02010600030101010101" pitchFamily="2" charset="-122"/>
              </a:rPr>
              <a:t>(PS:</a:t>
            </a:r>
            <a:r>
              <a:rPr sz="2400">
                <a:ea typeface="宋体" panose="02010600030101010101" pitchFamily="2" charset="-122"/>
              </a:rPr>
              <a:t>如果有以下</a:t>
            </a:r>
            <a:r>
              <a:rPr lang="en-US" altLang="zh-CN" sz="2400">
                <a:ea typeface="宋体" panose="02010600030101010101" pitchFamily="2" charset="-122"/>
              </a:rPr>
              <a:t>1</a:t>
            </a:r>
            <a:r>
              <a:rPr sz="2400">
                <a:ea typeface="宋体" panose="02010600030101010101" pitchFamily="2" charset="-122"/>
              </a:rPr>
              <a:t>项或者多项优先项，那么有很大概率被录取）</a:t>
            </a:r>
            <a:endParaRPr lang="en-US" altLang="zh-CN" sz="2400">
              <a:ea typeface="宋体" panose="02010600030101010101" pitchFamily="2" charset="-122"/>
            </a:endParaRPr>
          </a:p>
          <a:p>
            <a:pPr lvl="1">
              <a:lnSpc>
                <a:spcPct val="120000"/>
              </a:lnSpc>
            </a:pPr>
            <a:r>
              <a:rPr lang="zh-CN" altLang="en-US" sz="2000">
                <a:ea typeface="宋体" panose="02010600030101010101" pitchFamily="2" charset="-122"/>
              </a:rPr>
              <a:t>从小对计算机有巨大兴趣，并且在小学或者中学开始玩编程语言优先</a:t>
            </a:r>
            <a:r>
              <a:rPr lang="en-US" altLang="zh-CN" sz="2000">
                <a:ea typeface="宋体" panose="02010600030101010101" pitchFamily="2" charset="-122"/>
              </a:rPr>
              <a:t>(BASIC,PASCAL,Python,JAVA,C</a:t>
            </a:r>
            <a:r>
              <a:rPr lang="zh-CN" altLang="en-US" sz="2000">
                <a:ea typeface="宋体" panose="02010600030101010101" pitchFamily="2" charset="-122"/>
              </a:rPr>
              <a:t>等</a:t>
            </a:r>
            <a:r>
              <a:rPr lang="en-US" altLang="zh-CN" sz="2000">
                <a:ea typeface="宋体" panose="02010600030101010101" pitchFamily="2" charset="-122"/>
              </a:rPr>
              <a:t>)</a:t>
            </a:r>
          </a:p>
          <a:p>
            <a:pPr lvl="1">
              <a:lnSpc>
                <a:spcPct val="120000"/>
              </a:lnSpc>
            </a:pPr>
            <a:r>
              <a:rPr lang="zh-CN" altLang="en-US" sz="2000">
                <a:ea typeface="宋体" panose="02010600030101010101" pitchFamily="2" charset="-122"/>
              </a:rPr>
              <a:t>在大学或者实习从事过数据库相关工作的同学优先，</a:t>
            </a:r>
            <a:r>
              <a:rPr lang="en-US" altLang="zh-CN" sz="2000">
                <a:ea typeface="宋体" panose="02010600030101010101" pitchFamily="2" charset="-122"/>
              </a:rPr>
              <a:t>SQL</a:t>
            </a:r>
            <a:r>
              <a:rPr lang="zh-CN" altLang="en-US" sz="2000">
                <a:ea typeface="宋体" panose="02010600030101010101" pitchFamily="2" charset="-122"/>
              </a:rPr>
              <a:t>优化器、执行器、数据计算模型、</a:t>
            </a:r>
            <a:r>
              <a:rPr lang="en-US" altLang="zh-CN" sz="2000">
                <a:ea typeface="宋体" panose="02010600030101010101" pitchFamily="2" charset="-122"/>
              </a:rPr>
              <a:t>offload</a:t>
            </a:r>
            <a:r>
              <a:rPr lang="zh-CN" altLang="en-US" sz="2000">
                <a:ea typeface="宋体" panose="02010600030101010101" pitchFamily="2" charset="-122"/>
              </a:rPr>
              <a:t>、硬件优化、机器学习等</a:t>
            </a:r>
          </a:p>
          <a:p>
            <a:pPr lvl="1">
              <a:lnSpc>
                <a:spcPct val="120000"/>
              </a:lnSpc>
            </a:pPr>
            <a:r>
              <a:rPr lang="zh-CN" altLang="en-US" sz="2000">
                <a:ea typeface="宋体" panose="02010600030101010101" pitchFamily="2" charset="-122"/>
              </a:rPr>
              <a:t>参加</a:t>
            </a:r>
            <a:r>
              <a:rPr lang="en-US" altLang="zh-CN" sz="2000">
                <a:ea typeface="宋体" panose="02010600030101010101" pitchFamily="2" charset="-122"/>
              </a:rPr>
              <a:t>ACM</a:t>
            </a:r>
            <a:r>
              <a:rPr lang="zh-CN" altLang="en-US" sz="2000">
                <a:ea typeface="宋体" panose="02010600030101010101" pitchFamily="2" charset="-122"/>
              </a:rPr>
              <a:t>并在各级赛事获奖的同学优先</a:t>
            </a:r>
          </a:p>
          <a:p>
            <a:pPr lvl="1">
              <a:lnSpc>
                <a:spcPct val="120000"/>
              </a:lnSpc>
            </a:pPr>
            <a:r>
              <a:rPr lang="zh-CN" altLang="en-US" sz="2000">
                <a:ea typeface="宋体" panose="02010600030101010101" pitchFamily="2" charset="-122"/>
              </a:rPr>
              <a:t>在知名期刊发布技术论文的同学优先</a:t>
            </a:r>
          </a:p>
          <a:p>
            <a:pPr lvl="1">
              <a:lnSpc>
                <a:spcPct val="120000"/>
              </a:lnSpc>
            </a:pPr>
            <a:r>
              <a:rPr lang="zh-CN" altLang="en-US" sz="2000">
                <a:ea typeface="宋体" panose="02010600030101010101" pitchFamily="2" charset="-122"/>
              </a:rPr>
              <a:t>习惯在 </a:t>
            </a:r>
            <a:r>
              <a:rPr lang="en-US" altLang="zh-CN" sz="2000">
                <a:ea typeface="宋体" panose="02010600030101010101" pitchFamily="2" charset="-122"/>
              </a:rPr>
              <a:t>github </a:t>
            </a:r>
            <a:r>
              <a:rPr lang="zh-CN" altLang="en-US" sz="2000">
                <a:ea typeface="宋体" panose="02010600030101010101" pitchFamily="2" charset="-122"/>
              </a:rPr>
              <a:t>上寻找、阅读、参与、提交代码和项目的同学优先</a:t>
            </a:r>
          </a:p>
          <a:p>
            <a:pPr lvl="1">
              <a:lnSpc>
                <a:spcPct val="120000"/>
              </a:lnSpc>
            </a:pPr>
            <a:r>
              <a:rPr lang="zh-CN" altLang="en-US" sz="2000">
                <a:ea typeface="宋体" panose="02010600030101010101" pitchFamily="2" charset="-122"/>
              </a:rPr>
              <a:t>习惯写技术博客、技术分享的同学优先</a:t>
            </a:r>
          </a:p>
          <a:p>
            <a:pPr lvl="1">
              <a:lnSpc>
                <a:spcPct val="120000"/>
              </a:lnSpc>
            </a:pPr>
            <a:r>
              <a:rPr lang="zh-CN" altLang="en-US" sz="2000">
                <a:ea typeface="宋体" panose="02010600030101010101" pitchFamily="2" charset="-122"/>
              </a:rPr>
              <a:t>习惯阅读前沿论文的同学优先，</a:t>
            </a:r>
            <a:r>
              <a:rPr lang="en-US" altLang="zh-CN" sz="2000">
                <a:ea typeface="宋体" panose="02010600030101010101" pitchFamily="2" charset="-122"/>
              </a:rPr>
              <a:t>arxiv.org, research.google.com, VLDB, SIGMOD, CIDR</a:t>
            </a:r>
            <a:r>
              <a:rPr lang="zh-CN" altLang="en-US" sz="2000">
                <a:ea typeface="宋体" panose="02010600030101010101" pitchFamily="2" charset="-122"/>
              </a:rPr>
              <a:t>等</a:t>
            </a:r>
          </a:p>
          <a:p>
            <a:pPr lvl="1">
              <a:lnSpc>
                <a:spcPct val="120000"/>
              </a:lnSpc>
            </a:pPr>
            <a:r>
              <a:rPr lang="zh-CN" altLang="en-US" sz="2000">
                <a:ea typeface="宋体" panose="02010600030101010101" pitchFamily="2" charset="-122"/>
              </a:rPr>
              <a:t>对于数据库、分布式计算、人工智能有巨大兴趣的同学优先</a:t>
            </a:r>
          </a:p>
        </p:txBody>
      </p:sp>
    </p:spTree>
  </p:cSld>
  <p:clrMapOvr>
    <a:masterClrMapping/>
  </p:clrMapOvr>
  <p:transition advTm="4384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2A5E7-B1E9-42EB-8741-DA34B8B901A0}"/>
              </a:ext>
            </a:extLst>
          </p:cNvPr>
          <p:cNvSpPr>
            <a:spLocks noGrp="1"/>
          </p:cNvSpPr>
          <p:nvPr>
            <p:ph type="title"/>
          </p:nvPr>
        </p:nvSpPr>
        <p:spPr>
          <a:xfrm>
            <a:off x="277813" y="266700"/>
            <a:ext cx="8640762" cy="876300"/>
          </a:xfrm>
        </p:spPr>
        <p:txBody>
          <a:bodyPr/>
          <a:lstStyle/>
          <a:p>
            <a:pPr>
              <a:defRPr/>
            </a:pPr>
            <a:r>
              <a:rPr lang="zh-CN" altLang="en-US">
                <a:ea typeface="宋体" panose="02010600030101010101" pitchFamily="2" charset="-122"/>
              </a:rPr>
              <a:t>腾讯数据库后台开发工程师</a:t>
            </a:r>
            <a:endParaRPr lang="zh-CN" altLang="en-US">
              <a:effectLst>
                <a:outerShdw blurRad="38100" dist="38100" dir="2700000" algn="tl">
                  <a:srgbClr val="C0C0C0"/>
                </a:outerShdw>
              </a:effectLst>
              <a:ea typeface="宋体" panose="02010600030101010101" pitchFamily="2" charset="-122"/>
            </a:endParaRPr>
          </a:p>
        </p:txBody>
      </p:sp>
      <p:sp>
        <p:nvSpPr>
          <p:cNvPr id="10243" name="内容占位符 2">
            <a:extLst>
              <a:ext uri="{FF2B5EF4-FFF2-40B4-BE49-F238E27FC236}">
                <a16:creationId xmlns:a16="http://schemas.microsoft.com/office/drawing/2014/main" id="{C4F3F215-8B2D-4464-9454-BB5B24D0EE8A}"/>
              </a:ext>
            </a:extLst>
          </p:cNvPr>
          <p:cNvSpPr>
            <a:spLocks noGrp="1" noChangeArrowheads="1"/>
          </p:cNvSpPr>
          <p:nvPr>
            <p:ph idx="1"/>
          </p:nvPr>
        </p:nvSpPr>
        <p:spPr>
          <a:xfrm>
            <a:off x="277813" y="992188"/>
            <a:ext cx="8640762" cy="5294312"/>
          </a:xfrm>
        </p:spPr>
        <p:txBody>
          <a:bodyPr/>
          <a:lstStyle/>
          <a:p>
            <a:pPr>
              <a:lnSpc>
                <a:spcPct val="120000"/>
              </a:lnSpc>
            </a:pPr>
            <a:r>
              <a:rPr sz="2600">
                <a:ea typeface="宋体" panose="02010600030101010101" pitchFamily="2" charset="-122"/>
              </a:rPr>
              <a:t>工作职责：</a:t>
            </a:r>
          </a:p>
          <a:p>
            <a:pPr lvl="1">
              <a:lnSpc>
                <a:spcPct val="120000"/>
              </a:lnSpc>
            </a:pPr>
            <a:r>
              <a:rPr lang="zh-CN" altLang="en-US" sz="1800">
                <a:ea typeface="宋体" panose="02010600030101010101" pitchFamily="2" charset="-122"/>
              </a:rPr>
              <a:t>支持云数据库的研发和维护；</a:t>
            </a:r>
          </a:p>
          <a:p>
            <a:pPr lvl="1">
              <a:lnSpc>
                <a:spcPct val="120000"/>
              </a:lnSpc>
            </a:pPr>
            <a:r>
              <a:rPr lang="zh-CN" altLang="en-US" sz="1800">
                <a:ea typeface="宋体" panose="02010600030101010101" pitchFamily="2" charset="-122"/>
              </a:rPr>
              <a:t>针对产品需求提供高质量系统支撑。</a:t>
            </a:r>
          </a:p>
          <a:p>
            <a:pPr>
              <a:lnSpc>
                <a:spcPct val="120000"/>
              </a:lnSpc>
            </a:pPr>
            <a:r>
              <a:rPr sz="2600">
                <a:ea typeface="宋体" panose="02010600030101010101" pitchFamily="2" charset="-122"/>
              </a:rPr>
              <a:t>工作要求：</a:t>
            </a:r>
          </a:p>
          <a:p>
            <a:pPr lvl="1">
              <a:lnSpc>
                <a:spcPct val="120000"/>
              </a:lnSpc>
            </a:pPr>
            <a:r>
              <a:rPr lang="en-US" altLang="zh-CN" sz="1800">
                <a:ea typeface="宋体" panose="02010600030101010101" pitchFamily="2" charset="-122"/>
              </a:rPr>
              <a:t>2-5</a:t>
            </a:r>
            <a:r>
              <a:rPr lang="zh-CN" altLang="en-US" sz="1800">
                <a:ea typeface="宋体" panose="02010600030101010101" pitchFamily="2" charset="-122"/>
              </a:rPr>
              <a:t>年以上的数据库开发经验，熟悉关系数据库，分布式存储的基础理论知识；</a:t>
            </a:r>
          </a:p>
          <a:p>
            <a:pPr lvl="1">
              <a:lnSpc>
                <a:spcPct val="120000"/>
              </a:lnSpc>
            </a:pPr>
            <a:r>
              <a:rPr lang="zh-CN" altLang="en-US" sz="1800">
                <a:ea typeface="宋体" panose="02010600030101010101" pitchFamily="2" charset="-122"/>
              </a:rPr>
              <a:t>熟悉</a:t>
            </a:r>
            <a:r>
              <a:rPr lang="en-US" altLang="zh-CN" sz="1800">
                <a:ea typeface="宋体" panose="02010600030101010101" pitchFamily="2" charset="-122"/>
              </a:rPr>
              <a:t>MySQL</a:t>
            </a:r>
            <a:r>
              <a:rPr lang="zh-CN" altLang="en-US" sz="1800">
                <a:ea typeface="宋体" panose="02010600030101010101" pitchFamily="2" charset="-122"/>
              </a:rPr>
              <a:t>，</a:t>
            </a:r>
            <a:r>
              <a:rPr lang="en-US" altLang="zh-CN" sz="1800">
                <a:ea typeface="宋体" panose="02010600030101010101" pitchFamily="2" charset="-122"/>
              </a:rPr>
              <a:t>SQL Server</a:t>
            </a:r>
            <a:r>
              <a:rPr lang="zh-CN" altLang="en-US" sz="1800">
                <a:ea typeface="宋体" panose="02010600030101010101" pitchFamily="2" charset="-122"/>
              </a:rPr>
              <a:t>， </a:t>
            </a:r>
            <a:r>
              <a:rPr lang="en-US" altLang="zh-CN" sz="1800">
                <a:ea typeface="宋体" panose="02010600030101010101" pitchFamily="2" charset="-122"/>
              </a:rPr>
              <a:t>Oracle</a:t>
            </a:r>
            <a:r>
              <a:rPr lang="zh-CN" altLang="en-US" sz="1800">
                <a:ea typeface="宋体" panose="02010600030101010101" pitchFamily="2" charset="-122"/>
              </a:rPr>
              <a:t>， </a:t>
            </a:r>
            <a:r>
              <a:rPr lang="en-US" altLang="zh-CN" sz="1800">
                <a:ea typeface="宋体" panose="02010600030101010101" pitchFamily="2" charset="-122"/>
              </a:rPr>
              <a:t>PostgreSQL</a:t>
            </a:r>
            <a:r>
              <a:rPr lang="zh-CN" altLang="en-US" sz="1800">
                <a:ea typeface="宋体" panose="02010600030101010101" pitchFamily="2" charset="-122"/>
              </a:rPr>
              <a:t>中的一种及以上数据库；</a:t>
            </a:r>
          </a:p>
          <a:p>
            <a:pPr lvl="1">
              <a:lnSpc>
                <a:spcPct val="120000"/>
              </a:lnSpc>
            </a:pPr>
            <a:r>
              <a:rPr lang="zh-CN" altLang="en-US" sz="1800">
                <a:ea typeface="宋体" panose="02010600030101010101" pitchFamily="2" charset="-122"/>
              </a:rPr>
              <a:t>熟练掌握</a:t>
            </a:r>
            <a:r>
              <a:rPr lang="en-US" altLang="zh-CN" sz="1800">
                <a:ea typeface="宋体" panose="02010600030101010101" pitchFamily="2" charset="-122"/>
              </a:rPr>
              <a:t>C/C++, java</a:t>
            </a:r>
            <a:r>
              <a:rPr lang="zh-CN" altLang="en-US" sz="1800">
                <a:ea typeface="宋体" panose="02010600030101010101" pitchFamily="2" charset="-122"/>
              </a:rPr>
              <a:t>，</a:t>
            </a:r>
            <a:r>
              <a:rPr lang="en-US" altLang="zh-CN" sz="1800">
                <a:ea typeface="宋体" panose="02010600030101010101" pitchFamily="2" charset="-122"/>
              </a:rPr>
              <a:t>Python</a:t>
            </a:r>
            <a:r>
              <a:rPr lang="zh-CN" altLang="en-US" sz="1800">
                <a:ea typeface="宋体" panose="02010600030101010101" pitchFamily="2" charset="-122"/>
              </a:rPr>
              <a:t>， </a:t>
            </a:r>
            <a:r>
              <a:rPr lang="en-US" altLang="zh-CN" sz="1800">
                <a:ea typeface="宋体" panose="02010600030101010101" pitchFamily="2" charset="-122"/>
              </a:rPr>
              <a:t>Perl</a:t>
            </a:r>
            <a:r>
              <a:rPr lang="zh-CN" altLang="en-US" sz="1800">
                <a:ea typeface="宋体" panose="02010600030101010101" pitchFamily="2" charset="-122"/>
              </a:rPr>
              <a:t>， </a:t>
            </a:r>
            <a:r>
              <a:rPr lang="en-US" altLang="zh-CN" sz="1800">
                <a:ea typeface="宋体" panose="02010600030101010101" pitchFamily="2" charset="-122"/>
              </a:rPr>
              <a:t>Golang</a:t>
            </a:r>
            <a:r>
              <a:rPr lang="zh-CN" altLang="en-US" sz="1800">
                <a:ea typeface="宋体" panose="02010600030101010101" pitchFamily="2" charset="-122"/>
              </a:rPr>
              <a:t>等一种及以上开发语言；</a:t>
            </a:r>
          </a:p>
          <a:p>
            <a:pPr lvl="1">
              <a:lnSpc>
                <a:spcPct val="120000"/>
              </a:lnSpc>
            </a:pPr>
            <a:r>
              <a:rPr lang="zh-CN" altLang="en-US" sz="1800">
                <a:ea typeface="宋体" panose="02010600030101010101" pitchFamily="2" charset="-122"/>
              </a:rPr>
              <a:t>有互联网高并发，高可用服务开发经验最佳；</a:t>
            </a:r>
          </a:p>
          <a:p>
            <a:pPr lvl="1">
              <a:lnSpc>
                <a:spcPct val="120000"/>
              </a:lnSpc>
            </a:pPr>
            <a:r>
              <a:rPr lang="zh-CN" altLang="en-US" sz="1800">
                <a:ea typeface="宋体" panose="02010600030101010101" pitchFamily="2" charset="-122"/>
              </a:rPr>
              <a:t>对技术有追根究底的态度；</a:t>
            </a:r>
          </a:p>
          <a:p>
            <a:pPr lvl="1">
              <a:lnSpc>
                <a:spcPct val="120000"/>
              </a:lnSpc>
            </a:pPr>
            <a:r>
              <a:rPr lang="zh-CN" altLang="en-US" sz="1800">
                <a:ea typeface="宋体" panose="02010600030101010101" pitchFamily="2" charset="-122"/>
              </a:rPr>
              <a:t>良好的表达能力，能够清晰和准确地描述问题，具有闭环解决问题能力，并具备较强的抗压能力。</a:t>
            </a:r>
          </a:p>
        </p:txBody>
      </p:sp>
    </p:spTree>
  </p:cSld>
  <p:clrMapOvr>
    <a:masterClrMapping/>
  </p:clrMapOvr>
  <p:transition advTm="7457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760EFD0-E33D-498D-95AF-6B3730301BDA}"/>
              </a:ext>
            </a:extLst>
          </p:cNvPr>
          <p:cNvSpPr>
            <a:spLocks noGrp="1" noChangeArrowheads="1"/>
          </p:cNvSpPr>
          <p:nvPr>
            <p:ph type="title"/>
          </p:nvPr>
        </p:nvSpPr>
        <p:spPr>
          <a:xfrm>
            <a:off x="277813" y="266700"/>
            <a:ext cx="8640762" cy="876300"/>
          </a:xfrm>
        </p:spPr>
        <p:txBody>
          <a:bodyPr/>
          <a:lstStyle/>
          <a:p>
            <a:r>
              <a:rPr lang="en-US" altLang="zh-CN">
                <a:latin typeface="Book Antiqua" panose="02040602050305030304" pitchFamily="18" charset="0"/>
              </a:rPr>
              <a:t>Course Description </a:t>
            </a:r>
            <a:endParaRPr lang="zh-CN" altLang="en-US">
              <a:latin typeface="Book Antiqua" panose="02040602050305030304" pitchFamily="18" charset="0"/>
            </a:endParaRPr>
          </a:p>
        </p:txBody>
      </p:sp>
      <p:sp>
        <p:nvSpPr>
          <p:cNvPr id="11267" name="内容占位符 2">
            <a:extLst>
              <a:ext uri="{FF2B5EF4-FFF2-40B4-BE49-F238E27FC236}">
                <a16:creationId xmlns:a16="http://schemas.microsoft.com/office/drawing/2014/main" id="{9EEB951D-EBFE-4762-A2E7-9862F417071A}"/>
              </a:ext>
            </a:extLst>
          </p:cNvPr>
          <p:cNvSpPr>
            <a:spLocks noGrp="1" noChangeArrowheads="1"/>
          </p:cNvSpPr>
          <p:nvPr>
            <p:ph idx="1"/>
          </p:nvPr>
        </p:nvSpPr>
        <p:spPr>
          <a:xfrm>
            <a:off x="277813" y="1308100"/>
            <a:ext cx="8226425" cy="4113213"/>
          </a:xfrm>
        </p:spPr>
        <p:txBody>
          <a:bodyPr>
            <a:spAutoFit/>
          </a:bodyPr>
          <a:lstStyle/>
          <a:p>
            <a:pPr algn="just"/>
            <a:r>
              <a:rPr lang="en-US" altLang="zh-CN">
                <a:latin typeface="Book Antiqua" panose="02040602050305030304" pitchFamily="18" charset="0"/>
              </a:rPr>
              <a:t>This course introduces students to concepts in database design and analysis. </a:t>
            </a:r>
          </a:p>
          <a:p>
            <a:pPr algn="just"/>
            <a:r>
              <a:rPr lang="en-US" altLang="zh-CN">
                <a:latin typeface="Book Antiqua" panose="02040602050305030304" pitchFamily="18" charset="0"/>
              </a:rPr>
              <a:t>The course will focus on the relational model and will cover logical design of databases (schema design), physical implementation and file structures, and will provide an introduction to transaction processing systems. </a:t>
            </a:r>
          </a:p>
        </p:txBody>
      </p:sp>
    </p:spTree>
  </p:cSld>
  <p:clrMapOvr>
    <a:masterClrMapping/>
  </p:clrMapOvr>
  <p:transition advTm="3417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36290B3-9901-4A25-B5C4-DF5E1DB8E5DD}"/>
              </a:ext>
            </a:extLst>
          </p:cNvPr>
          <p:cNvSpPr>
            <a:spLocks noGrp="1" noChangeArrowheads="1"/>
          </p:cNvSpPr>
          <p:nvPr>
            <p:ph type="title"/>
          </p:nvPr>
        </p:nvSpPr>
        <p:spPr>
          <a:xfrm>
            <a:off x="277813" y="266700"/>
            <a:ext cx="8640762" cy="876300"/>
          </a:xfrm>
        </p:spPr>
        <p:txBody>
          <a:bodyPr/>
          <a:lstStyle/>
          <a:p>
            <a:r>
              <a:rPr lang="en-US" altLang="zh-CN">
                <a:latin typeface="Book Antiqua" panose="02040602050305030304" pitchFamily="18" charset="0"/>
              </a:rPr>
              <a:t>Course Objectives (1)</a:t>
            </a:r>
            <a:endParaRPr lang="zh-CN" altLang="en-US">
              <a:latin typeface="Book Antiqua" panose="02040602050305030304" pitchFamily="18" charset="0"/>
            </a:endParaRPr>
          </a:p>
        </p:txBody>
      </p:sp>
      <p:sp>
        <p:nvSpPr>
          <p:cNvPr id="12291" name="内容占位符 2">
            <a:extLst>
              <a:ext uri="{FF2B5EF4-FFF2-40B4-BE49-F238E27FC236}">
                <a16:creationId xmlns:a16="http://schemas.microsoft.com/office/drawing/2014/main" id="{17452215-B433-4508-BBA5-8AD912D15DFA}"/>
              </a:ext>
            </a:extLst>
          </p:cNvPr>
          <p:cNvSpPr>
            <a:spLocks noGrp="1" noChangeArrowheads="1"/>
          </p:cNvSpPr>
          <p:nvPr>
            <p:ph idx="1"/>
          </p:nvPr>
        </p:nvSpPr>
        <p:spPr>
          <a:xfrm>
            <a:off x="277813" y="1308100"/>
            <a:ext cx="8312150" cy="5097463"/>
          </a:xfrm>
        </p:spPr>
        <p:txBody>
          <a:bodyPr>
            <a:spAutoFit/>
          </a:bodyPr>
          <a:lstStyle/>
          <a:p>
            <a:pPr algn="just"/>
            <a:r>
              <a:rPr lang="en-US" altLang="zh-CN">
                <a:latin typeface="Book Antiqua" panose="02040602050305030304" pitchFamily="18" charset="0"/>
              </a:rPr>
              <a:t>Provides a basic introduction to the design and development of database management systems (DBMS's). A number of fundamental DBMS concepts will be covered in the course. You will learn the concepts behind database systems, the issues that affect their functionality and performance, and importantly, what it takes to build a database system. </a:t>
            </a:r>
          </a:p>
          <a:p>
            <a:pPr algn="just"/>
            <a:endParaRPr>
              <a:latin typeface="Book Antiqua" panose="02040602050305030304" pitchFamily="18" charset="0"/>
            </a:endParaRPr>
          </a:p>
        </p:txBody>
      </p:sp>
    </p:spTree>
  </p:cSld>
  <p:clrMapOvr>
    <a:masterClrMapping/>
  </p:clrMapOvr>
  <p:transition advTm="4406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68157294-9F40-4EF5-813F-1421C2EEC4B0}"/>
              </a:ext>
            </a:extLst>
          </p:cNvPr>
          <p:cNvSpPr>
            <a:spLocks noGrp="1" noChangeArrowheads="1"/>
          </p:cNvSpPr>
          <p:nvPr>
            <p:ph type="title"/>
          </p:nvPr>
        </p:nvSpPr>
        <p:spPr>
          <a:xfrm>
            <a:off x="277813" y="266700"/>
            <a:ext cx="8640762" cy="876300"/>
          </a:xfrm>
        </p:spPr>
        <p:txBody>
          <a:bodyPr/>
          <a:lstStyle/>
          <a:p>
            <a:r>
              <a:rPr lang="en-US" altLang="zh-CN">
                <a:latin typeface="Book Antiqua" panose="02040602050305030304" pitchFamily="18" charset="0"/>
              </a:rPr>
              <a:t>Course Objectives (2)</a:t>
            </a:r>
            <a:endParaRPr lang="zh-CN" altLang="en-US">
              <a:latin typeface="Book Antiqua" panose="02040602050305030304" pitchFamily="18" charset="0"/>
            </a:endParaRPr>
          </a:p>
        </p:txBody>
      </p:sp>
      <p:sp>
        <p:nvSpPr>
          <p:cNvPr id="13315" name="内容占位符 2">
            <a:extLst>
              <a:ext uri="{FF2B5EF4-FFF2-40B4-BE49-F238E27FC236}">
                <a16:creationId xmlns:a16="http://schemas.microsoft.com/office/drawing/2014/main" id="{B09833B5-2D67-45A6-98D9-409D68DC8CB8}"/>
              </a:ext>
            </a:extLst>
          </p:cNvPr>
          <p:cNvSpPr>
            <a:spLocks noGrp="1" noChangeArrowheads="1"/>
          </p:cNvSpPr>
          <p:nvPr>
            <p:ph idx="1"/>
          </p:nvPr>
        </p:nvSpPr>
        <p:spPr>
          <a:xfrm>
            <a:off x="406400" y="1308100"/>
            <a:ext cx="7985125" cy="4981575"/>
          </a:xfrm>
        </p:spPr>
        <p:txBody>
          <a:bodyPr>
            <a:spAutoFit/>
          </a:bodyPr>
          <a:lstStyle/>
          <a:p>
            <a:pPr algn="just">
              <a:lnSpc>
                <a:spcPct val="90000"/>
              </a:lnSpc>
            </a:pPr>
            <a:r>
              <a:rPr lang="en-US" altLang="zh-CN" sz="2800">
                <a:latin typeface="Book Antiqua" panose="02040602050305030304" pitchFamily="18" charset="0"/>
              </a:rPr>
              <a:t>A secondary objective of this course is to provide team project development experience wherein students work in teams and will also be exposed to system integration. </a:t>
            </a:r>
          </a:p>
          <a:p>
            <a:pPr algn="just">
              <a:lnSpc>
                <a:spcPct val="90000"/>
              </a:lnSpc>
            </a:pPr>
            <a:r>
              <a:rPr lang="en-US" altLang="zh-CN" sz="2800">
                <a:latin typeface="Book Antiqua" panose="02040602050305030304" pitchFamily="18" charset="0"/>
              </a:rPr>
              <a:t>You do not learn the details of how to use specific commercial databases, or the intricacies of SQL programming. However, after finishing this course, you will be able to pick up this material from a book if you should need to. You will also be able to find a great job!</a:t>
            </a:r>
          </a:p>
          <a:p>
            <a:pPr algn="just">
              <a:buFont typeface="Arial" pitchFamily="34" charset="0"/>
              <a:buNone/>
            </a:pPr>
            <a:endParaRPr sz="2800">
              <a:latin typeface="Book Antiqua" panose="02040602050305030304" pitchFamily="18" charset="0"/>
            </a:endParaRPr>
          </a:p>
        </p:txBody>
      </p:sp>
    </p:spTree>
  </p:cSld>
  <p:clrMapOvr>
    <a:masterClrMapping/>
  </p:clrMapOvr>
  <p:transition advTm="5717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1BF7FD5-F2F2-4100-9076-C837DC42820F}"/>
              </a:ext>
            </a:extLst>
          </p:cNvPr>
          <p:cNvSpPr>
            <a:spLocks noGrp="1" noChangeArrowheads="1"/>
          </p:cNvSpPr>
          <p:nvPr>
            <p:ph type="title"/>
          </p:nvPr>
        </p:nvSpPr>
        <p:spPr>
          <a:xfrm>
            <a:off x="277813" y="266700"/>
            <a:ext cx="8640762" cy="876300"/>
          </a:xfrm>
        </p:spPr>
        <p:txBody>
          <a:bodyPr/>
          <a:lstStyle/>
          <a:p>
            <a:r>
              <a:rPr lang="en-US" altLang="zh-CN">
                <a:latin typeface="Book Antiqua" panose="02040602050305030304" pitchFamily="18" charset="0"/>
              </a:rPr>
              <a:t>Grading Scheme</a:t>
            </a:r>
            <a:endParaRPr lang="zh-CN" altLang="en-US">
              <a:latin typeface="Book Antiqua" panose="02040602050305030304" pitchFamily="18" charset="0"/>
            </a:endParaRPr>
          </a:p>
        </p:txBody>
      </p:sp>
      <p:sp>
        <p:nvSpPr>
          <p:cNvPr id="14339" name="内容占位符 2">
            <a:extLst>
              <a:ext uri="{FF2B5EF4-FFF2-40B4-BE49-F238E27FC236}">
                <a16:creationId xmlns:a16="http://schemas.microsoft.com/office/drawing/2014/main" id="{D6460488-64A0-4A3D-8ACD-D8001FB39B3A}"/>
              </a:ext>
            </a:extLst>
          </p:cNvPr>
          <p:cNvSpPr>
            <a:spLocks noGrp="1" noChangeArrowheads="1"/>
          </p:cNvSpPr>
          <p:nvPr>
            <p:ph idx="1"/>
          </p:nvPr>
        </p:nvSpPr>
        <p:spPr>
          <a:xfrm>
            <a:off x="277813" y="1308100"/>
            <a:ext cx="8640762" cy="4359275"/>
          </a:xfrm>
        </p:spPr>
        <p:txBody>
          <a:bodyPr>
            <a:spAutoFit/>
          </a:bodyPr>
          <a:lstStyle/>
          <a:p>
            <a:r>
              <a:rPr lang="en-US" altLang="zh-CN">
                <a:latin typeface="Book Antiqua" panose="02040602050305030304" pitchFamily="18" charset="0"/>
              </a:rPr>
              <a:t>10% assignment + performance in class</a:t>
            </a:r>
          </a:p>
          <a:p>
            <a:endParaRPr lang="en-US" altLang="zh-CN">
              <a:latin typeface="Book Antiqua" panose="02040602050305030304" pitchFamily="18" charset="0"/>
            </a:endParaRPr>
          </a:p>
          <a:p>
            <a:r>
              <a:rPr lang="en-US" altLang="zh-CN">
                <a:latin typeface="Book Antiqua" panose="02040602050305030304" pitchFamily="18" charset="0"/>
              </a:rPr>
              <a:t>20% lab exercises </a:t>
            </a:r>
          </a:p>
          <a:p>
            <a:endParaRPr lang="en-US" altLang="zh-CN">
              <a:latin typeface="Book Antiqua" panose="02040602050305030304" pitchFamily="18" charset="0"/>
            </a:endParaRPr>
          </a:p>
          <a:p>
            <a:r>
              <a:rPr lang="en-US" altLang="zh-CN">
                <a:latin typeface="Book Antiqua" panose="02040602050305030304" pitchFamily="18" charset="0"/>
              </a:rPr>
              <a:t>70% final exam</a:t>
            </a:r>
          </a:p>
          <a:p>
            <a:endParaRPr lang="en-US" altLang="zh-CN">
              <a:latin typeface="Book Antiqua" panose="02040602050305030304" pitchFamily="18" charset="0"/>
            </a:endParaRPr>
          </a:p>
          <a:p>
            <a:r>
              <a:rPr lang="en-US" altLang="zh-CN">
                <a:latin typeface="Book Antiqua" panose="02040602050305030304" pitchFamily="18" charset="0"/>
              </a:rPr>
              <a:t>Related course: Database Design</a:t>
            </a:r>
          </a:p>
        </p:txBody>
      </p:sp>
    </p:spTree>
  </p:cSld>
  <p:clrMapOvr>
    <a:masterClrMapping/>
  </p:clrMapOvr>
  <p:transition advTm="32921"/>
</p:sld>
</file>

<file path=ppt/theme/theme1.xml><?xml version="1.0" encoding="utf-8"?>
<a:theme xmlns:a="http://schemas.openxmlformats.org/drawingml/2006/main" name="本地less01_Install_Upgrade">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本地less01_Install_Upgrad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2500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25000" smtClean="0">
            <a:ln>
              <a:noFill/>
            </a:ln>
            <a:solidFill>
              <a:schemeClr val="tx1"/>
            </a:solidFill>
            <a:effectLst/>
            <a:latin typeface="Arial" pitchFamily="34" charset="0"/>
          </a:defRPr>
        </a:defPPr>
      </a:lstStyle>
    </a:lnDef>
  </a:objectDefaults>
  <a:extraClrSchemeLst>
    <a:extraClrScheme>
      <a:clrScheme name="本地less01_Install_Upgrade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Settings\xijun.wang\桌面\本地less01_Install_Upgrade.pot</Template>
  <TotalTime>7257</TotalTime>
  <Words>720</Words>
  <Application>Microsoft Office PowerPoint</Application>
  <PresentationFormat>全屏显示(4:3)</PresentationFormat>
  <Paragraphs>60</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黑体</vt:lpstr>
      <vt:lpstr>Times New Roman</vt:lpstr>
      <vt:lpstr>宋体</vt:lpstr>
      <vt:lpstr>Courier New</vt:lpstr>
      <vt:lpstr>Book Antiqua</vt:lpstr>
      <vt:lpstr>Bahnschrift Condensed</vt:lpstr>
      <vt:lpstr>Calibri</vt:lpstr>
      <vt:lpstr>本地less01_Install_Upgrade</vt:lpstr>
      <vt:lpstr>General Information </vt:lpstr>
      <vt:lpstr>Textbook</vt:lpstr>
      <vt:lpstr>阿里巴巴数据库技术部分布式数据库团队2018实习招聘</vt:lpstr>
      <vt:lpstr>阿里巴巴数据库技术部分布式数据库团队2018实习招聘</vt:lpstr>
      <vt:lpstr>腾讯数据库后台开发工程师</vt:lpstr>
      <vt:lpstr>Course Description </vt:lpstr>
      <vt:lpstr>Course Objectives (1)</vt:lpstr>
      <vt:lpstr>Course Objectives (2)</vt:lpstr>
      <vt:lpstr>Grading Scheme</vt:lpstr>
      <vt:lpstr>How to Get good scores?</vt:lpstr>
    </vt:vector>
  </TitlesOfParts>
  <Company>Oracle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Oracle</dc:creator>
  <cp:lastModifiedBy>c j</cp:lastModifiedBy>
  <cp:revision>876</cp:revision>
  <cp:lastPrinted>2002-03-28T23:57:22Z</cp:lastPrinted>
  <dcterms:created xsi:type="dcterms:W3CDTF">2001-07-03T17:11:09Z</dcterms:created>
  <dcterms:modified xsi:type="dcterms:W3CDTF">2020-02-16T07:45:12Z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