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40"/>
  </p:notesMasterIdLst>
  <p:handoutMasterIdLst>
    <p:handoutMasterId r:id="rId41"/>
  </p:handoutMasterIdLst>
  <p:sldIdLst>
    <p:sldId id="377" r:id="rId2"/>
    <p:sldId id="378" r:id="rId3"/>
    <p:sldId id="379" r:id="rId4"/>
    <p:sldId id="315" r:id="rId5"/>
    <p:sldId id="381" r:id="rId6"/>
    <p:sldId id="375" r:id="rId7"/>
    <p:sldId id="376" r:id="rId8"/>
    <p:sldId id="384" r:id="rId9"/>
    <p:sldId id="385" r:id="rId10"/>
    <p:sldId id="386" r:id="rId11"/>
    <p:sldId id="388" r:id="rId12"/>
    <p:sldId id="421" r:id="rId13"/>
    <p:sldId id="266" r:id="rId14"/>
    <p:sldId id="270" r:id="rId15"/>
    <p:sldId id="423" r:id="rId16"/>
    <p:sldId id="271" r:id="rId17"/>
    <p:sldId id="424" r:id="rId18"/>
    <p:sldId id="425" r:id="rId19"/>
    <p:sldId id="272" r:id="rId20"/>
    <p:sldId id="273" r:id="rId21"/>
    <p:sldId id="274" r:id="rId22"/>
    <p:sldId id="275" r:id="rId23"/>
    <p:sldId id="276" r:id="rId24"/>
    <p:sldId id="426" r:id="rId25"/>
    <p:sldId id="380" r:id="rId26"/>
    <p:sldId id="427" r:id="rId27"/>
    <p:sldId id="382" r:id="rId28"/>
    <p:sldId id="431" r:id="rId29"/>
    <p:sldId id="285" r:id="rId30"/>
    <p:sldId id="318" r:id="rId31"/>
    <p:sldId id="286" r:id="rId32"/>
    <p:sldId id="383" r:id="rId33"/>
    <p:sldId id="287" r:id="rId34"/>
    <p:sldId id="288" r:id="rId35"/>
    <p:sldId id="415" r:id="rId36"/>
    <p:sldId id="430" r:id="rId37"/>
    <p:sldId id="432" r:id="rId38"/>
    <p:sldId id="420" r:id="rId39"/>
  </p:sldIdLst>
  <p:sldSz cx="9144000" cy="6858000" type="screen4x3"/>
  <p:notesSz cx="7315200" cy="9601200"/>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p:defaultTextStyle>
  <p:extLst>
    <p:ext uri="{EFAFB233-063F-42B5-8137-9DF3F51BA10A}">
      <p15:sldGuideLst xmlns:p15="http://schemas.microsoft.com/office/powerpoint/2012/main">
        <p15:guide id="1" orient="horz" pos="697">
          <p15:clr>
            <a:srgbClr val="A4A3A4"/>
          </p15:clr>
        </p15:guide>
        <p15:guide id="2" pos="576">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4660" autoAdjust="0"/>
  </p:normalViewPr>
  <p:slideViewPr>
    <p:cSldViewPr snapToGrid="0">
      <p:cViewPr varScale="1">
        <p:scale>
          <a:sx n="91" d="100"/>
          <a:sy n="91" d="100"/>
        </p:scale>
        <p:origin x="732" y="48"/>
      </p:cViewPr>
      <p:guideLst>
        <p:guide orient="horz" pos="69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7" d="100"/>
          <a:sy n="87" d="100"/>
        </p:scale>
        <p:origin x="-3600" y="-90"/>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8514" name="Rectangle 2">
            <a:extLst>
              <a:ext uri="{FF2B5EF4-FFF2-40B4-BE49-F238E27FC236}">
                <a16:creationId xmlns:a16="http://schemas.microsoft.com/office/drawing/2014/main" id="{975A4A2A-8586-403A-8A94-782BF354A4DE}"/>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a:defRPr sz="1300"/>
            </a:lvl1pPr>
          </a:lstStyle>
          <a:p>
            <a:pPr>
              <a:defRPr/>
            </a:pPr>
            <a:endParaRPr lang="en-US" altLang="zh-CN"/>
          </a:p>
        </p:txBody>
      </p:sp>
      <p:sp>
        <p:nvSpPr>
          <p:cNvPr id="448515" name="Rectangle 3">
            <a:extLst>
              <a:ext uri="{FF2B5EF4-FFF2-40B4-BE49-F238E27FC236}">
                <a16:creationId xmlns:a16="http://schemas.microsoft.com/office/drawing/2014/main" id="{8006837C-0851-41CB-ABF2-41EC1D5911B2}"/>
              </a:ext>
            </a:extLst>
          </p:cNvPr>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ltLang="zh-CN"/>
          </a:p>
        </p:txBody>
      </p:sp>
      <p:sp>
        <p:nvSpPr>
          <p:cNvPr id="448516" name="Rectangle 4">
            <a:extLst>
              <a:ext uri="{FF2B5EF4-FFF2-40B4-BE49-F238E27FC236}">
                <a16:creationId xmlns:a16="http://schemas.microsoft.com/office/drawing/2014/main" id="{B0D3442E-F1BB-4EBF-A7AF-98BED8197717}"/>
              </a:ext>
            </a:extLst>
          </p:cNvPr>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a:defRPr sz="1300"/>
            </a:lvl1pPr>
          </a:lstStyle>
          <a:p>
            <a:pPr>
              <a:defRPr/>
            </a:pPr>
            <a:endParaRPr lang="en-US" altLang="zh-CN"/>
          </a:p>
        </p:txBody>
      </p:sp>
      <p:sp>
        <p:nvSpPr>
          <p:cNvPr id="448517" name="Rectangle 5">
            <a:extLst>
              <a:ext uri="{FF2B5EF4-FFF2-40B4-BE49-F238E27FC236}">
                <a16:creationId xmlns:a16="http://schemas.microsoft.com/office/drawing/2014/main" id="{342161B7-691B-4F9D-95C3-E126D88C4730}"/>
              </a:ext>
            </a:extLst>
          </p:cNvPr>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7BCB5EB5-9640-4CFC-A701-D4F6D78ADB54}"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1096CC66-B29C-4AFB-9360-B54490B0126B}"/>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none" lIns="96661" tIns="48331" rIns="96661" bIns="48331" numCol="1" anchor="ctr" anchorCtr="0" compatLnSpc="1">
            <a:prstTxWarp prst="textNoShape">
              <a:avLst/>
            </a:prstTxWarp>
          </a:bodyPr>
          <a:lstStyle>
            <a:lvl1pPr algn="l" defTabSz="966788">
              <a:defRPr sz="1300">
                <a:latin typeface="Times New Roman" pitchFamily="18" charset="0"/>
              </a:defRPr>
            </a:lvl1pPr>
          </a:lstStyle>
          <a:p>
            <a:pPr>
              <a:defRPr/>
            </a:pPr>
            <a:endParaRPr lang="en-US" altLang="zh-CN"/>
          </a:p>
        </p:txBody>
      </p:sp>
      <p:sp>
        <p:nvSpPr>
          <p:cNvPr id="6147" name="Rectangle 3">
            <a:extLst>
              <a:ext uri="{FF2B5EF4-FFF2-40B4-BE49-F238E27FC236}">
                <a16:creationId xmlns:a16="http://schemas.microsoft.com/office/drawing/2014/main" id="{9076C93C-C3B7-4C28-8A79-26385E917B69}"/>
              </a:ext>
            </a:extLst>
          </p:cNvPr>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none" lIns="96661" tIns="48331" rIns="96661" bIns="48331" numCol="1" anchor="ctr" anchorCtr="0" compatLnSpc="1">
            <a:prstTxWarp prst="textNoShape">
              <a:avLst/>
            </a:prstTxWarp>
          </a:bodyPr>
          <a:lstStyle>
            <a:lvl1pPr algn="r" defTabSz="966788">
              <a:defRPr sz="1300">
                <a:latin typeface="Times New Roman" pitchFamily="18" charset="0"/>
              </a:defRPr>
            </a:lvl1pPr>
          </a:lstStyle>
          <a:p>
            <a:pPr>
              <a:defRPr/>
            </a:pPr>
            <a:endParaRPr lang="en-US" altLang="zh-CN"/>
          </a:p>
        </p:txBody>
      </p:sp>
      <p:sp>
        <p:nvSpPr>
          <p:cNvPr id="4100" name="Rectangle 4">
            <a:extLst>
              <a:ext uri="{FF2B5EF4-FFF2-40B4-BE49-F238E27FC236}">
                <a16:creationId xmlns:a16="http://schemas.microsoft.com/office/drawing/2014/main" id="{F093699C-3111-47C5-8E2A-D4ED7D8477F5}"/>
              </a:ext>
            </a:extLst>
          </p:cNvPr>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31C0C98-56A7-4659-AF25-EA85F251D686}"/>
              </a:ext>
            </a:extLst>
          </p:cNvPr>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none" lIns="96661" tIns="48331" rIns="96661" bIns="48331" numCol="1" anchor="ctr"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6150" name="Rectangle 6">
            <a:extLst>
              <a:ext uri="{FF2B5EF4-FFF2-40B4-BE49-F238E27FC236}">
                <a16:creationId xmlns:a16="http://schemas.microsoft.com/office/drawing/2014/main" id="{322D8BC8-697D-4174-AF94-CB6468A727D1}"/>
              </a:ext>
            </a:extLst>
          </p:cNvPr>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none" lIns="96661" tIns="48331" rIns="96661" bIns="48331" numCol="1" anchor="b" anchorCtr="0" compatLnSpc="1">
            <a:prstTxWarp prst="textNoShape">
              <a:avLst/>
            </a:prstTxWarp>
          </a:bodyPr>
          <a:lstStyle>
            <a:lvl1pPr algn="l" defTabSz="966788">
              <a:defRPr sz="1300">
                <a:latin typeface="Times New Roman" pitchFamily="18" charset="0"/>
              </a:defRPr>
            </a:lvl1pPr>
          </a:lstStyle>
          <a:p>
            <a:pPr>
              <a:defRPr/>
            </a:pPr>
            <a:endParaRPr lang="en-US" altLang="zh-CN"/>
          </a:p>
        </p:txBody>
      </p:sp>
      <p:sp>
        <p:nvSpPr>
          <p:cNvPr id="6151" name="Rectangle 7">
            <a:extLst>
              <a:ext uri="{FF2B5EF4-FFF2-40B4-BE49-F238E27FC236}">
                <a16:creationId xmlns:a16="http://schemas.microsoft.com/office/drawing/2014/main" id="{B8796946-A5A9-48AD-9B20-880E649FC3A8}"/>
              </a:ext>
            </a:extLst>
          </p:cNvPr>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none" lIns="96661" tIns="48331" rIns="96661" bIns="48331" numCol="1" anchor="b" anchorCtr="0" compatLnSpc="1">
            <a:prstTxWarp prst="textNoShape">
              <a:avLst/>
            </a:prstTxWarp>
          </a:bodyPr>
          <a:lstStyle>
            <a:lvl1pPr algn="r" defTabSz="966788">
              <a:defRPr sz="1300">
                <a:latin typeface="Times New Roman" panose="02020603050405020304" pitchFamily="18" charset="0"/>
              </a:defRPr>
            </a:lvl1pPr>
          </a:lstStyle>
          <a:p>
            <a:fld id="{AB7D4F88-573C-4232-8530-A5FB51F0A0BF}"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C6F7C9D8-769D-4E48-86C5-BC077DBE1A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66788">
              <a:defRPr sz="1600">
                <a:solidFill>
                  <a:schemeClr val="tx1"/>
                </a:solidFill>
                <a:latin typeface="Helvetica" panose="020B0604020202020204" pitchFamily="34" charset="0"/>
              </a:defRPr>
            </a:lvl1pPr>
            <a:lvl2pPr marL="742950" indent="-285750" algn="r" defTabSz="966788">
              <a:defRPr sz="1600">
                <a:solidFill>
                  <a:schemeClr val="tx1"/>
                </a:solidFill>
                <a:latin typeface="Helvetica" panose="020B0604020202020204" pitchFamily="34" charset="0"/>
              </a:defRPr>
            </a:lvl2pPr>
            <a:lvl3pPr marL="1143000" indent="-228600" algn="r" defTabSz="966788">
              <a:defRPr sz="1600">
                <a:solidFill>
                  <a:schemeClr val="tx1"/>
                </a:solidFill>
                <a:latin typeface="Helvetica" panose="020B0604020202020204" pitchFamily="34" charset="0"/>
              </a:defRPr>
            </a:lvl3pPr>
            <a:lvl4pPr marL="1600200" indent="-228600" algn="r" defTabSz="966788">
              <a:defRPr sz="1600">
                <a:solidFill>
                  <a:schemeClr val="tx1"/>
                </a:solidFill>
                <a:latin typeface="Helvetica" panose="020B0604020202020204" pitchFamily="34" charset="0"/>
              </a:defRPr>
            </a:lvl4pPr>
            <a:lvl5pPr marL="2057400" indent="-228600" algn="r" defTabSz="966788">
              <a:defRPr sz="1600">
                <a:solidFill>
                  <a:schemeClr val="tx1"/>
                </a:solidFill>
                <a:latin typeface="Helvetica" panose="020B0604020202020204" pitchFamily="34" charset="0"/>
              </a:defRPr>
            </a:lvl5pPr>
            <a:lvl6pPr marL="2514600" indent="-228600" algn="r" defTabSz="966788" eaLnBrk="0" fontAlgn="base" hangingPunct="0">
              <a:spcBef>
                <a:spcPct val="0"/>
              </a:spcBef>
              <a:spcAft>
                <a:spcPct val="0"/>
              </a:spcAft>
              <a:defRPr sz="1600">
                <a:solidFill>
                  <a:schemeClr val="tx1"/>
                </a:solidFill>
                <a:latin typeface="Helvetica" panose="020B0604020202020204" pitchFamily="34" charset="0"/>
              </a:defRPr>
            </a:lvl6pPr>
            <a:lvl7pPr marL="2971800" indent="-228600" algn="r" defTabSz="966788" eaLnBrk="0" fontAlgn="base" hangingPunct="0">
              <a:spcBef>
                <a:spcPct val="0"/>
              </a:spcBef>
              <a:spcAft>
                <a:spcPct val="0"/>
              </a:spcAft>
              <a:defRPr sz="1600">
                <a:solidFill>
                  <a:schemeClr val="tx1"/>
                </a:solidFill>
                <a:latin typeface="Helvetica" panose="020B0604020202020204" pitchFamily="34" charset="0"/>
              </a:defRPr>
            </a:lvl7pPr>
            <a:lvl8pPr marL="3429000" indent="-228600" algn="r" defTabSz="966788" eaLnBrk="0" fontAlgn="base" hangingPunct="0">
              <a:spcBef>
                <a:spcPct val="0"/>
              </a:spcBef>
              <a:spcAft>
                <a:spcPct val="0"/>
              </a:spcAft>
              <a:defRPr sz="1600">
                <a:solidFill>
                  <a:schemeClr val="tx1"/>
                </a:solidFill>
                <a:latin typeface="Helvetica" panose="020B0604020202020204" pitchFamily="34" charset="0"/>
              </a:defRPr>
            </a:lvl8pPr>
            <a:lvl9pPr marL="3886200" indent="-228600" algn="r" defTabSz="966788" eaLnBrk="0" fontAlgn="base" hangingPunct="0">
              <a:spcBef>
                <a:spcPct val="0"/>
              </a:spcBef>
              <a:spcAft>
                <a:spcPct val="0"/>
              </a:spcAft>
              <a:defRPr sz="1600">
                <a:solidFill>
                  <a:schemeClr val="tx1"/>
                </a:solidFill>
                <a:latin typeface="Helvetica" panose="020B0604020202020204" pitchFamily="34" charset="0"/>
              </a:defRPr>
            </a:lvl9pPr>
          </a:lstStyle>
          <a:p>
            <a:fld id="{6FF9CF5E-9EC2-4E1E-8048-AF774223C318}" type="slidenum">
              <a:rPr lang="zh-CN" altLang="en-US" sz="1300">
                <a:latin typeface="Times New Roman" panose="02020603050405020304" pitchFamily="18" charset="0"/>
              </a:rPr>
              <a:pPr/>
              <a:t>1</a:t>
            </a:fld>
            <a:endParaRPr lang="en-US" altLang="zh-CN" sz="1300">
              <a:latin typeface="Times New Roman" panose="02020603050405020304" pitchFamily="18" charset="0"/>
            </a:endParaRPr>
          </a:p>
        </p:txBody>
      </p:sp>
      <p:sp>
        <p:nvSpPr>
          <p:cNvPr id="7171" name="Rectangle 2">
            <a:extLst>
              <a:ext uri="{FF2B5EF4-FFF2-40B4-BE49-F238E27FC236}">
                <a16:creationId xmlns:a16="http://schemas.microsoft.com/office/drawing/2014/main" id="{B07C126F-7B56-458B-A372-047ABC2EAE39}"/>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E02E66AB-ABC4-493A-B3A7-3799AAFB14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3BCBCC68-AA06-4681-9A9B-90FD35D833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9F57AD3A-E766-46A0-B074-1F78C9C713BD}" type="slidenum">
              <a:rPr lang="en-US" altLang="zh-CN" sz="1200">
                <a:latin typeface="Times New Roman" panose="02020603050405020304" pitchFamily="18" charset="0"/>
              </a:rPr>
              <a:pPr/>
              <a:t>21</a:t>
            </a:fld>
            <a:endParaRPr lang="en-US" altLang="zh-CN" sz="1200">
              <a:latin typeface="Times New Roman" panose="02020603050405020304" pitchFamily="18" charset="0"/>
            </a:endParaRPr>
          </a:p>
        </p:txBody>
      </p:sp>
      <p:sp>
        <p:nvSpPr>
          <p:cNvPr id="57347" name="Rectangle 2">
            <a:extLst>
              <a:ext uri="{FF2B5EF4-FFF2-40B4-BE49-F238E27FC236}">
                <a16:creationId xmlns:a16="http://schemas.microsoft.com/office/drawing/2014/main" id="{E901C93A-4795-4505-AF2A-7F1BA044ED91}"/>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DEB876FA-04DF-4A66-A136-26C6B6851E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BE178BB1-291C-419F-960C-C3E5412344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2EC7D30-2EF7-45EF-949E-03A02F2BD237}" type="slidenum">
              <a:rPr lang="en-US" altLang="zh-CN" sz="1200">
                <a:latin typeface="Times New Roman" panose="02020603050405020304" pitchFamily="18" charset="0"/>
              </a:rPr>
              <a:pPr/>
              <a:t>22</a:t>
            </a:fld>
            <a:endParaRPr lang="en-US" altLang="zh-CN" sz="1200">
              <a:latin typeface="Times New Roman" panose="02020603050405020304" pitchFamily="18" charset="0"/>
            </a:endParaRPr>
          </a:p>
        </p:txBody>
      </p:sp>
      <p:sp>
        <p:nvSpPr>
          <p:cNvPr id="59395" name="Rectangle 2">
            <a:extLst>
              <a:ext uri="{FF2B5EF4-FFF2-40B4-BE49-F238E27FC236}">
                <a16:creationId xmlns:a16="http://schemas.microsoft.com/office/drawing/2014/main" id="{BBA95C8E-19AB-408E-9610-4703C1A4E6E0}"/>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97EA40D3-079F-4957-BD02-8C71166971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2F4EC89F-F03E-4B41-89EA-ED84DCA8C4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5DA116A-8634-426B-9118-E72246ECA434}" type="slidenum">
              <a:rPr lang="en-US" altLang="zh-CN" sz="1200">
                <a:latin typeface="Times New Roman" panose="02020603050405020304" pitchFamily="18" charset="0"/>
              </a:rPr>
              <a:pPr/>
              <a:t>23</a:t>
            </a:fld>
            <a:endParaRPr lang="en-US" altLang="zh-CN" sz="1200">
              <a:latin typeface="Times New Roman" panose="02020603050405020304" pitchFamily="18" charset="0"/>
            </a:endParaRPr>
          </a:p>
        </p:txBody>
      </p:sp>
      <p:sp>
        <p:nvSpPr>
          <p:cNvPr id="61443" name="Rectangle 2">
            <a:extLst>
              <a:ext uri="{FF2B5EF4-FFF2-40B4-BE49-F238E27FC236}">
                <a16:creationId xmlns:a16="http://schemas.microsoft.com/office/drawing/2014/main" id="{2C5BB833-08C4-4648-8B2E-2A867E0D48C2}"/>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4A8AB6E1-A82E-448B-810E-A13A57F9F8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1EB50E56-CE0B-459F-B4B7-20AEC7D353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1BCAA1B-F9E2-4DE1-B344-32D239A71604}" type="slidenum">
              <a:rPr lang="en-US" altLang="zh-CN" sz="1200">
                <a:latin typeface="Times New Roman" panose="02020603050405020304" pitchFamily="18" charset="0"/>
              </a:rPr>
              <a:pPr/>
              <a:t>29</a:t>
            </a:fld>
            <a:endParaRPr lang="en-US" altLang="zh-CN" sz="1200">
              <a:latin typeface="Times New Roman" panose="02020603050405020304" pitchFamily="18" charset="0"/>
            </a:endParaRPr>
          </a:p>
        </p:txBody>
      </p:sp>
      <p:sp>
        <p:nvSpPr>
          <p:cNvPr id="71683" name="Rectangle 2">
            <a:extLst>
              <a:ext uri="{FF2B5EF4-FFF2-40B4-BE49-F238E27FC236}">
                <a16:creationId xmlns:a16="http://schemas.microsoft.com/office/drawing/2014/main" id="{99D67AA3-0422-4524-A25E-2B1B64956CD0}"/>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67A67750-4FDD-40DB-93DC-B99C244D61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3F69712B-3FC1-4209-A9EC-161FDA48A2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FDF5C235-6FF5-499E-8BCA-D2C30D4A1146}" type="slidenum">
              <a:rPr lang="en-US" altLang="zh-CN" sz="1200">
                <a:latin typeface="Times New Roman" panose="02020603050405020304" pitchFamily="18" charset="0"/>
              </a:rPr>
              <a:pPr/>
              <a:t>30</a:t>
            </a:fld>
            <a:endParaRPr lang="en-US" altLang="zh-CN" sz="1200">
              <a:latin typeface="Times New Roman" panose="02020603050405020304" pitchFamily="18" charset="0"/>
            </a:endParaRPr>
          </a:p>
        </p:txBody>
      </p:sp>
      <p:sp>
        <p:nvSpPr>
          <p:cNvPr id="73731" name="Rectangle 2">
            <a:extLst>
              <a:ext uri="{FF2B5EF4-FFF2-40B4-BE49-F238E27FC236}">
                <a16:creationId xmlns:a16="http://schemas.microsoft.com/office/drawing/2014/main" id="{8E09C479-56BA-4638-ABE4-0AD50A02C8A6}"/>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F397A6DD-C46C-4CBB-B934-F8CAE55202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769F68F1-017D-4CAE-A2EB-2430D96A60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FCDD75C-9846-4437-B4DD-83C85055062C}" type="slidenum">
              <a:rPr lang="en-US" altLang="zh-CN" sz="1200">
                <a:latin typeface="Times New Roman" panose="02020603050405020304" pitchFamily="18" charset="0"/>
              </a:rPr>
              <a:pPr/>
              <a:t>31</a:t>
            </a:fld>
            <a:endParaRPr lang="en-US" altLang="zh-CN" sz="1200">
              <a:latin typeface="Times New Roman" panose="02020603050405020304" pitchFamily="18" charset="0"/>
            </a:endParaRPr>
          </a:p>
        </p:txBody>
      </p:sp>
      <p:sp>
        <p:nvSpPr>
          <p:cNvPr id="75779" name="Rectangle 2">
            <a:extLst>
              <a:ext uri="{FF2B5EF4-FFF2-40B4-BE49-F238E27FC236}">
                <a16:creationId xmlns:a16="http://schemas.microsoft.com/office/drawing/2014/main" id="{74CCEE2F-3506-4185-8170-2F32CE73C119}"/>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4374EE10-3AB5-4755-ADE6-5AEAB0FEC6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a:extLst>
              <a:ext uri="{FF2B5EF4-FFF2-40B4-BE49-F238E27FC236}">
                <a16:creationId xmlns:a16="http://schemas.microsoft.com/office/drawing/2014/main" id="{3A4DF679-1D39-4BF1-ABB9-7A0DDE4ADFFC}"/>
              </a:ext>
            </a:extLst>
          </p:cNvPr>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61AD67CA-1F64-449E-BB01-7E93F518A2B3}" type="slidenum">
              <a:rPr lang="en-US" altLang="zh-CN" sz="1200">
                <a:latin typeface="Times New Roman" panose="02020603050405020304" pitchFamily="18" charset="0"/>
              </a:rPr>
              <a:pPr algn="r"/>
              <a:t>32</a:t>
            </a:fld>
            <a:endParaRPr lang="en-US" altLang="zh-CN" sz="1200">
              <a:latin typeface="Times New Roman" panose="02020603050405020304" pitchFamily="18" charset="0"/>
            </a:endParaRPr>
          </a:p>
        </p:txBody>
      </p:sp>
      <p:sp>
        <p:nvSpPr>
          <p:cNvPr id="214019" name="Rectangle 2">
            <a:extLst>
              <a:ext uri="{FF2B5EF4-FFF2-40B4-BE49-F238E27FC236}">
                <a16:creationId xmlns:a16="http://schemas.microsoft.com/office/drawing/2014/main" id="{3F61F670-8756-4B06-9D72-2A11F22F40A8}"/>
              </a:ext>
            </a:extLst>
          </p:cNvPr>
          <p:cNvSpPr>
            <a:spLocks noGrp="1" noRot="1" noChangeAspect="1" noChangeArrowheads="1" noTextEdit="1"/>
          </p:cNvSpPr>
          <p:nvPr>
            <p:ph type="sldImg"/>
          </p:nvPr>
        </p:nvSpPr>
        <p:spPr>
          <a:ln/>
        </p:spPr>
      </p:sp>
      <p:sp>
        <p:nvSpPr>
          <p:cNvPr id="214020" name="Rectangle 3">
            <a:extLst>
              <a:ext uri="{FF2B5EF4-FFF2-40B4-BE49-F238E27FC236}">
                <a16:creationId xmlns:a16="http://schemas.microsoft.com/office/drawing/2014/main" id="{4EFDD822-837A-48C3-A5D3-2F569ADF02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200E7015-F320-4A03-8FD3-D9B448CC6C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BD0DE66-5BD8-4FD7-9F6C-6ABC738A51EB}" type="slidenum">
              <a:rPr lang="en-US" altLang="zh-CN" sz="1200">
                <a:latin typeface="Times New Roman" panose="02020603050405020304" pitchFamily="18" charset="0"/>
              </a:rPr>
              <a:pPr/>
              <a:t>33</a:t>
            </a:fld>
            <a:endParaRPr lang="en-US" altLang="zh-CN" sz="1200">
              <a:latin typeface="Times New Roman" panose="02020603050405020304" pitchFamily="18" charset="0"/>
            </a:endParaRPr>
          </a:p>
        </p:txBody>
      </p:sp>
      <p:sp>
        <p:nvSpPr>
          <p:cNvPr id="77827" name="Rectangle 2">
            <a:extLst>
              <a:ext uri="{FF2B5EF4-FFF2-40B4-BE49-F238E27FC236}">
                <a16:creationId xmlns:a16="http://schemas.microsoft.com/office/drawing/2014/main" id="{DD9ECDF9-5F6C-416A-B4BC-7DFF6497CE66}"/>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282C7B05-4140-4A7A-B38D-5DED7C4FAE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9ED9DCBC-5A95-4A24-A474-4E81D69252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08E41FA-D5C5-4A20-94ED-202496B6B8C4}" type="slidenum">
              <a:rPr lang="en-US" altLang="zh-CN" sz="1200">
                <a:latin typeface="Times New Roman" panose="02020603050405020304" pitchFamily="18" charset="0"/>
              </a:rPr>
              <a:pPr/>
              <a:t>34</a:t>
            </a:fld>
            <a:endParaRPr lang="en-US" altLang="zh-CN" sz="1200">
              <a:latin typeface="Times New Roman" panose="02020603050405020304" pitchFamily="18" charset="0"/>
            </a:endParaRPr>
          </a:p>
        </p:txBody>
      </p:sp>
      <p:sp>
        <p:nvSpPr>
          <p:cNvPr id="79875" name="Rectangle 2">
            <a:extLst>
              <a:ext uri="{FF2B5EF4-FFF2-40B4-BE49-F238E27FC236}">
                <a16:creationId xmlns:a16="http://schemas.microsoft.com/office/drawing/2014/main" id="{C545F2AB-E534-42C7-A458-D135605ED1BA}"/>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EF7C6DAC-C6A5-4BB4-85AF-507412968C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067713CB-351D-4720-B356-150505A9D3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27426433-882A-4103-9E7E-02210DF2917C}" type="slidenum">
              <a:rPr lang="en-US" altLang="zh-CN" sz="1200">
                <a:latin typeface="Times New Roman" panose="02020603050405020304" pitchFamily="18" charset="0"/>
              </a:rPr>
              <a:pPr/>
              <a:t>4</a:t>
            </a:fld>
            <a:endParaRPr lang="en-US" altLang="zh-CN" sz="1200">
              <a:latin typeface="Times New Roman" panose="02020603050405020304" pitchFamily="18" charset="0"/>
            </a:endParaRPr>
          </a:p>
        </p:txBody>
      </p:sp>
      <p:sp>
        <p:nvSpPr>
          <p:cNvPr id="22531" name="Rectangle 2">
            <a:extLst>
              <a:ext uri="{FF2B5EF4-FFF2-40B4-BE49-F238E27FC236}">
                <a16:creationId xmlns:a16="http://schemas.microsoft.com/office/drawing/2014/main" id="{A526B3B5-6E52-41E5-B988-8DF954CA95C3}"/>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5C5497D6-96FE-43A8-90C7-B2A9B0BDFA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a:extLst>
              <a:ext uri="{FF2B5EF4-FFF2-40B4-BE49-F238E27FC236}">
                <a16:creationId xmlns:a16="http://schemas.microsoft.com/office/drawing/2014/main" id="{A967629C-3BCD-4B9D-B465-98E27D34DF5C}"/>
              </a:ext>
            </a:extLst>
          </p:cNvPr>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8A2C3045-7D17-4A88-8BA4-16EC615DB646}" type="slidenum">
              <a:rPr lang="en-US" altLang="zh-CN" sz="1200">
                <a:latin typeface="Times New Roman" panose="02020603050405020304" pitchFamily="18" charset="0"/>
              </a:rPr>
              <a:pPr algn="r"/>
              <a:t>6</a:t>
            </a:fld>
            <a:endParaRPr lang="en-US" altLang="zh-CN" sz="1200">
              <a:latin typeface="Times New Roman" panose="02020603050405020304" pitchFamily="18" charset="0"/>
            </a:endParaRPr>
          </a:p>
        </p:txBody>
      </p:sp>
      <p:sp>
        <p:nvSpPr>
          <p:cNvPr id="203779" name="Rectangle 2">
            <a:extLst>
              <a:ext uri="{FF2B5EF4-FFF2-40B4-BE49-F238E27FC236}">
                <a16:creationId xmlns:a16="http://schemas.microsoft.com/office/drawing/2014/main" id="{EC693580-79F7-4E4C-913F-EB557302FA9F}"/>
              </a:ext>
            </a:extLst>
          </p:cNvPr>
          <p:cNvSpPr>
            <a:spLocks noGrp="1" noRot="1" noChangeAspect="1" noChangeArrowheads="1" noTextEdit="1"/>
          </p:cNvSpPr>
          <p:nvPr>
            <p:ph type="sldImg"/>
          </p:nvPr>
        </p:nvSpPr>
        <p:spPr>
          <a:ln/>
        </p:spPr>
      </p:sp>
      <p:sp>
        <p:nvSpPr>
          <p:cNvPr id="203780" name="Rectangle 3">
            <a:extLst>
              <a:ext uri="{FF2B5EF4-FFF2-40B4-BE49-F238E27FC236}">
                <a16:creationId xmlns:a16="http://schemas.microsoft.com/office/drawing/2014/main" id="{06BC0B00-A187-4B3D-B21F-37A9476783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a:extLst>
              <a:ext uri="{FF2B5EF4-FFF2-40B4-BE49-F238E27FC236}">
                <a16:creationId xmlns:a16="http://schemas.microsoft.com/office/drawing/2014/main" id="{CF138378-10E5-43FB-9BA8-C912536AB26B}"/>
              </a:ext>
            </a:extLst>
          </p:cNvPr>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75591DC4-3977-463B-B535-0CDAF3822BB3}" type="slidenum">
              <a:rPr lang="en-US" altLang="zh-CN" sz="1200">
                <a:latin typeface="Times New Roman" panose="02020603050405020304" pitchFamily="18" charset="0"/>
              </a:rPr>
              <a:pPr algn="r"/>
              <a:t>7</a:t>
            </a:fld>
            <a:endParaRPr lang="en-US" altLang="zh-CN" sz="1200">
              <a:latin typeface="Times New Roman" panose="02020603050405020304" pitchFamily="18" charset="0"/>
            </a:endParaRPr>
          </a:p>
        </p:txBody>
      </p:sp>
      <p:sp>
        <p:nvSpPr>
          <p:cNvPr id="205827" name="Rectangle 2">
            <a:extLst>
              <a:ext uri="{FF2B5EF4-FFF2-40B4-BE49-F238E27FC236}">
                <a16:creationId xmlns:a16="http://schemas.microsoft.com/office/drawing/2014/main" id="{9E9A7613-7D8A-46DC-97FE-39473B8B47A9}"/>
              </a:ext>
            </a:extLst>
          </p:cNvPr>
          <p:cNvSpPr>
            <a:spLocks noGrp="1" noRot="1" noChangeAspect="1" noChangeArrowheads="1" noTextEdit="1"/>
          </p:cNvSpPr>
          <p:nvPr>
            <p:ph type="sldImg"/>
          </p:nvPr>
        </p:nvSpPr>
        <p:spPr>
          <a:ln/>
        </p:spPr>
      </p:sp>
      <p:sp>
        <p:nvSpPr>
          <p:cNvPr id="205828" name="Rectangle 3">
            <a:extLst>
              <a:ext uri="{FF2B5EF4-FFF2-40B4-BE49-F238E27FC236}">
                <a16:creationId xmlns:a16="http://schemas.microsoft.com/office/drawing/2014/main" id="{76873628-4ED2-4145-987E-283E29EF34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FAC9E38F-2DCB-4A8B-9335-249DC0F8E2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D4520D9-716F-4103-8593-319F6ADE8E5C}" type="slidenum">
              <a:rPr lang="en-US" altLang="zh-CN" sz="1200">
                <a:latin typeface="Times New Roman" panose="02020603050405020304" pitchFamily="18" charset="0"/>
              </a:rPr>
              <a:pPr/>
              <a:t>13</a:t>
            </a:fld>
            <a:endParaRPr lang="en-US" altLang="zh-CN" sz="1200">
              <a:latin typeface="Times New Roman" panose="02020603050405020304" pitchFamily="18" charset="0"/>
            </a:endParaRPr>
          </a:p>
        </p:txBody>
      </p:sp>
      <p:sp>
        <p:nvSpPr>
          <p:cNvPr id="40963" name="Rectangle 2">
            <a:extLst>
              <a:ext uri="{FF2B5EF4-FFF2-40B4-BE49-F238E27FC236}">
                <a16:creationId xmlns:a16="http://schemas.microsoft.com/office/drawing/2014/main" id="{9AAB821E-E0A6-486B-B8B5-5815A20EA591}"/>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2F86D5BD-FA5D-4951-857E-29A3495DA0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CFB839D5-E5D1-45BE-A310-DF7E38BE95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3D2AD0C-CB84-4C2D-B126-D7B3CC39408F}" type="slidenum">
              <a:rPr lang="en-US" altLang="zh-CN" sz="1200">
                <a:latin typeface="Times New Roman" panose="02020603050405020304" pitchFamily="18" charset="0"/>
              </a:rPr>
              <a:pPr/>
              <a:t>14</a:t>
            </a:fld>
            <a:endParaRPr lang="en-US" altLang="zh-CN" sz="1200">
              <a:latin typeface="Times New Roman" panose="02020603050405020304" pitchFamily="18" charset="0"/>
            </a:endParaRPr>
          </a:p>
        </p:txBody>
      </p:sp>
      <p:sp>
        <p:nvSpPr>
          <p:cNvPr id="49155" name="Rectangle 2">
            <a:extLst>
              <a:ext uri="{FF2B5EF4-FFF2-40B4-BE49-F238E27FC236}">
                <a16:creationId xmlns:a16="http://schemas.microsoft.com/office/drawing/2014/main" id="{E058A337-D521-4029-B6FB-D0641418D78E}"/>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44DDDAA6-162E-4D92-9F0C-50053A6BA1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23CECC95-9460-4AC0-90A4-41D8B24333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1890E70-9E5F-468D-ABA7-F7A1D3A53C55}" type="slidenum">
              <a:rPr lang="en-US" altLang="zh-CN" sz="1200">
                <a:latin typeface="Times New Roman" panose="02020603050405020304" pitchFamily="18" charset="0"/>
              </a:rPr>
              <a:pPr/>
              <a:t>16</a:t>
            </a:fld>
            <a:endParaRPr lang="en-US" altLang="zh-CN" sz="1200">
              <a:latin typeface="Times New Roman" panose="02020603050405020304" pitchFamily="18" charset="0"/>
            </a:endParaRPr>
          </a:p>
        </p:txBody>
      </p:sp>
      <p:sp>
        <p:nvSpPr>
          <p:cNvPr id="51203" name="Rectangle 2">
            <a:extLst>
              <a:ext uri="{FF2B5EF4-FFF2-40B4-BE49-F238E27FC236}">
                <a16:creationId xmlns:a16="http://schemas.microsoft.com/office/drawing/2014/main" id="{38D9687C-DA99-493C-A5F8-E3C17A0ACB05}"/>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5E900BCA-1F7A-4DC5-9D5A-A2A8E81C5F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687F36AA-B96C-4865-85E4-6BFE9AF057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F2E65DE-1801-48AA-99AC-7CD73A489EC8}" type="slidenum">
              <a:rPr lang="en-US" altLang="zh-CN" sz="1200">
                <a:latin typeface="Times New Roman" panose="02020603050405020304" pitchFamily="18" charset="0"/>
              </a:rPr>
              <a:pPr/>
              <a:t>19</a:t>
            </a:fld>
            <a:endParaRPr lang="en-US" altLang="zh-CN" sz="1200">
              <a:latin typeface="Times New Roman" panose="02020603050405020304" pitchFamily="18" charset="0"/>
            </a:endParaRPr>
          </a:p>
        </p:txBody>
      </p:sp>
      <p:sp>
        <p:nvSpPr>
          <p:cNvPr id="53251" name="Rectangle 2">
            <a:extLst>
              <a:ext uri="{FF2B5EF4-FFF2-40B4-BE49-F238E27FC236}">
                <a16:creationId xmlns:a16="http://schemas.microsoft.com/office/drawing/2014/main" id="{F659B059-C505-4CBE-BDE0-20A1D47682D6}"/>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D2D2FCA8-8CC3-4456-B9E5-3C728E9A31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23009E99-C6A7-4A40-805B-5245E727B2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BCCB3A1-9413-42DB-9EC1-4E493A2907EF}" type="slidenum">
              <a:rPr lang="en-US" altLang="zh-CN" sz="1200">
                <a:latin typeface="Times New Roman" panose="02020603050405020304" pitchFamily="18" charset="0"/>
              </a:rPr>
              <a:pPr/>
              <a:t>20</a:t>
            </a:fld>
            <a:endParaRPr lang="en-US" altLang="zh-CN" sz="1200">
              <a:latin typeface="Times New Roman" panose="02020603050405020304" pitchFamily="18" charset="0"/>
            </a:endParaRPr>
          </a:p>
        </p:txBody>
      </p:sp>
      <p:sp>
        <p:nvSpPr>
          <p:cNvPr id="55299" name="Rectangle 2">
            <a:extLst>
              <a:ext uri="{FF2B5EF4-FFF2-40B4-BE49-F238E27FC236}">
                <a16:creationId xmlns:a16="http://schemas.microsoft.com/office/drawing/2014/main" id="{8234AEA6-F9DD-4D20-82F9-81461E9DEE49}"/>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0923C30C-978B-44D5-BF8A-546FE204C8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3" name="Title_Gray_Number">
            <a:extLst>
              <a:ext uri="{FF2B5EF4-FFF2-40B4-BE49-F238E27FC236}">
                <a16:creationId xmlns:a16="http://schemas.microsoft.com/office/drawing/2014/main" id="{800F2365-7A64-4039-BFC3-BB6838F1D6D9}"/>
              </a:ext>
            </a:extLst>
          </p:cNvPr>
          <p:cNvSpPr>
            <a:spLocks noChangeArrowheads="1"/>
          </p:cNvSpPr>
          <p:nvPr userDrawn="1"/>
        </p:nvSpPr>
        <p:spPr bwMode="gray">
          <a:xfrm>
            <a:off x="3505200" y="952500"/>
            <a:ext cx="2057400" cy="4318000"/>
          </a:xfrm>
          <a:prstGeom prst="rect">
            <a:avLst/>
          </a:prstGeom>
          <a:solidFill>
            <a:srgbClr val="FFFFFF"/>
          </a:solidFill>
          <a:ln w="9525">
            <a:solidFill>
              <a:srgbClr val="FFFFFF"/>
            </a:solidFill>
            <a:miter lim="800000"/>
            <a:headEnd/>
            <a:tailEnd/>
          </a:ln>
        </p:spPr>
        <p:txBody>
          <a:bodyPr wrap="none" lIns="12700" tIns="12700" rIns="12700" bIns="12700" anchor="ctr"/>
          <a:lstStyle>
            <a:lvl1pPr defTabSz="228600">
              <a:defRPr sz="1600">
                <a:solidFill>
                  <a:schemeClr val="tx1"/>
                </a:solidFill>
                <a:latin typeface="Helvetica" pitchFamily="34" charset="0"/>
              </a:defRPr>
            </a:lvl1pPr>
            <a:lvl2pPr marL="742950" indent="-285750" defTabSz="228600">
              <a:defRPr sz="1600">
                <a:solidFill>
                  <a:schemeClr val="tx1"/>
                </a:solidFill>
                <a:latin typeface="Helvetica" pitchFamily="34" charset="0"/>
              </a:defRPr>
            </a:lvl2pPr>
            <a:lvl3pPr marL="1143000" indent="-228600" defTabSz="228600">
              <a:defRPr sz="1600">
                <a:solidFill>
                  <a:schemeClr val="tx1"/>
                </a:solidFill>
                <a:latin typeface="Helvetica" pitchFamily="34" charset="0"/>
              </a:defRPr>
            </a:lvl3pPr>
            <a:lvl4pPr marL="1600200" indent="-228600" defTabSz="228600">
              <a:defRPr sz="1600">
                <a:solidFill>
                  <a:schemeClr val="tx1"/>
                </a:solidFill>
                <a:latin typeface="Helvetica" pitchFamily="34" charset="0"/>
              </a:defRPr>
            </a:lvl4pPr>
            <a:lvl5pPr marL="2057400" indent="-228600" defTabSz="228600">
              <a:defRPr sz="1600">
                <a:solidFill>
                  <a:schemeClr val="tx1"/>
                </a:solidFill>
                <a:latin typeface="Helvetica" pitchFamily="34" charset="0"/>
              </a:defRPr>
            </a:lvl5pPr>
            <a:lvl6pPr marL="2514600" indent="-228600" algn="r" defTabSz="228600" eaLnBrk="0" fontAlgn="base" hangingPunct="0">
              <a:spcBef>
                <a:spcPct val="0"/>
              </a:spcBef>
              <a:spcAft>
                <a:spcPct val="0"/>
              </a:spcAft>
              <a:defRPr sz="1600">
                <a:solidFill>
                  <a:schemeClr val="tx1"/>
                </a:solidFill>
                <a:latin typeface="Helvetica" pitchFamily="34" charset="0"/>
              </a:defRPr>
            </a:lvl6pPr>
            <a:lvl7pPr marL="2971800" indent="-228600" algn="r" defTabSz="228600" eaLnBrk="0" fontAlgn="base" hangingPunct="0">
              <a:spcBef>
                <a:spcPct val="0"/>
              </a:spcBef>
              <a:spcAft>
                <a:spcPct val="0"/>
              </a:spcAft>
              <a:defRPr sz="1600">
                <a:solidFill>
                  <a:schemeClr val="tx1"/>
                </a:solidFill>
                <a:latin typeface="Helvetica" pitchFamily="34" charset="0"/>
              </a:defRPr>
            </a:lvl7pPr>
            <a:lvl8pPr marL="3429000" indent="-228600" algn="r" defTabSz="228600" eaLnBrk="0" fontAlgn="base" hangingPunct="0">
              <a:spcBef>
                <a:spcPct val="0"/>
              </a:spcBef>
              <a:spcAft>
                <a:spcPct val="0"/>
              </a:spcAft>
              <a:defRPr sz="1600">
                <a:solidFill>
                  <a:schemeClr val="tx1"/>
                </a:solidFill>
                <a:latin typeface="Helvetica" pitchFamily="34" charset="0"/>
              </a:defRPr>
            </a:lvl8pPr>
            <a:lvl9pPr marL="3886200" indent="-228600" algn="r" defTabSz="228600" eaLnBrk="0" fontAlgn="base" hangingPunct="0">
              <a:spcBef>
                <a:spcPct val="0"/>
              </a:spcBef>
              <a:spcAft>
                <a:spcPct val="0"/>
              </a:spcAft>
              <a:defRPr sz="1600">
                <a:solidFill>
                  <a:schemeClr val="tx1"/>
                </a:solidFill>
                <a:latin typeface="Helvetica" pitchFamily="34" charset="0"/>
              </a:defRPr>
            </a:lvl9pPr>
          </a:lstStyle>
          <a:p>
            <a:pPr algn="ctr">
              <a:buClr>
                <a:srgbClr val="000000"/>
              </a:buClr>
              <a:buFont typeface="Arial" charset="0"/>
              <a:buNone/>
              <a:defRPr/>
            </a:pPr>
            <a:r>
              <a:rPr lang="zh-CN" altLang="en-US" sz="27700">
                <a:solidFill>
                  <a:srgbClr val="CCCCCC"/>
                </a:solidFill>
                <a:latin typeface="Times New Roman" pitchFamily="18" charset="0"/>
                <a:ea typeface="宋体" pitchFamily="2" charset="-122"/>
              </a:rPr>
              <a:t>1</a:t>
            </a:r>
          </a:p>
        </p:txBody>
      </p:sp>
      <p:sp>
        <p:nvSpPr>
          <p:cNvPr id="4" name="Title_Gray_Number">
            <a:extLst>
              <a:ext uri="{FF2B5EF4-FFF2-40B4-BE49-F238E27FC236}">
                <a16:creationId xmlns:a16="http://schemas.microsoft.com/office/drawing/2014/main" id="{1D867C26-E96D-4AAC-98C8-114CFC322072}"/>
              </a:ext>
            </a:extLst>
          </p:cNvPr>
          <p:cNvSpPr>
            <a:spLocks noChangeArrowheads="1"/>
          </p:cNvSpPr>
          <p:nvPr userDrawn="1"/>
        </p:nvSpPr>
        <p:spPr bwMode="gray">
          <a:xfrm>
            <a:off x="939800" y="952500"/>
            <a:ext cx="7302500" cy="4318000"/>
          </a:xfrm>
          <a:prstGeom prst="rect">
            <a:avLst/>
          </a:prstGeom>
          <a:solidFill>
            <a:srgbClr val="FFFFFF"/>
          </a:solidFill>
          <a:ln w="9525">
            <a:solidFill>
              <a:srgbClr val="FFFFFF"/>
            </a:solidFill>
            <a:miter lim="800000"/>
            <a:headEnd/>
            <a:tailEnd/>
          </a:ln>
        </p:spPr>
        <p:txBody>
          <a:bodyPr wrap="none" lIns="12700" tIns="12700" rIns="12700" bIns="12700" anchor="ctr"/>
          <a:lstStyle>
            <a:lvl1pPr defTabSz="228600">
              <a:defRPr sz="1600">
                <a:solidFill>
                  <a:schemeClr val="tx1"/>
                </a:solidFill>
                <a:latin typeface="Helvetica" pitchFamily="34" charset="0"/>
              </a:defRPr>
            </a:lvl1pPr>
            <a:lvl2pPr marL="742950" indent="-285750" defTabSz="228600">
              <a:defRPr sz="1600">
                <a:solidFill>
                  <a:schemeClr val="tx1"/>
                </a:solidFill>
                <a:latin typeface="Helvetica" pitchFamily="34" charset="0"/>
              </a:defRPr>
            </a:lvl2pPr>
            <a:lvl3pPr marL="1143000" indent="-228600" defTabSz="228600">
              <a:defRPr sz="1600">
                <a:solidFill>
                  <a:schemeClr val="tx1"/>
                </a:solidFill>
                <a:latin typeface="Helvetica" pitchFamily="34" charset="0"/>
              </a:defRPr>
            </a:lvl3pPr>
            <a:lvl4pPr marL="1600200" indent="-228600" defTabSz="228600">
              <a:defRPr sz="1600">
                <a:solidFill>
                  <a:schemeClr val="tx1"/>
                </a:solidFill>
                <a:latin typeface="Helvetica" pitchFamily="34" charset="0"/>
              </a:defRPr>
            </a:lvl4pPr>
            <a:lvl5pPr marL="2057400" indent="-228600" defTabSz="228600">
              <a:defRPr sz="1600">
                <a:solidFill>
                  <a:schemeClr val="tx1"/>
                </a:solidFill>
                <a:latin typeface="Helvetica" pitchFamily="34" charset="0"/>
              </a:defRPr>
            </a:lvl5pPr>
            <a:lvl6pPr marL="2514600" indent="-228600" algn="r" defTabSz="228600" eaLnBrk="0" fontAlgn="base" hangingPunct="0">
              <a:spcBef>
                <a:spcPct val="0"/>
              </a:spcBef>
              <a:spcAft>
                <a:spcPct val="0"/>
              </a:spcAft>
              <a:defRPr sz="1600">
                <a:solidFill>
                  <a:schemeClr val="tx1"/>
                </a:solidFill>
                <a:latin typeface="Helvetica" pitchFamily="34" charset="0"/>
              </a:defRPr>
            </a:lvl6pPr>
            <a:lvl7pPr marL="2971800" indent="-228600" algn="r" defTabSz="228600" eaLnBrk="0" fontAlgn="base" hangingPunct="0">
              <a:spcBef>
                <a:spcPct val="0"/>
              </a:spcBef>
              <a:spcAft>
                <a:spcPct val="0"/>
              </a:spcAft>
              <a:defRPr sz="1600">
                <a:solidFill>
                  <a:schemeClr val="tx1"/>
                </a:solidFill>
                <a:latin typeface="Helvetica" pitchFamily="34" charset="0"/>
              </a:defRPr>
            </a:lvl7pPr>
            <a:lvl8pPr marL="3429000" indent="-228600" algn="r" defTabSz="228600" eaLnBrk="0" fontAlgn="base" hangingPunct="0">
              <a:spcBef>
                <a:spcPct val="0"/>
              </a:spcBef>
              <a:spcAft>
                <a:spcPct val="0"/>
              </a:spcAft>
              <a:defRPr sz="1600">
                <a:solidFill>
                  <a:schemeClr val="tx1"/>
                </a:solidFill>
                <a:latin typeface="Helvetica" pitchFamily="34" charset="0"/>
              </a:defRPr>
            </a:lvl8pPr>
            <a:lvl9pPr marL="3886200" indent="-228600" algn="r" defTabSz="228600" eaLnBrk="0" fontAlgn="base" hangingPunct="0">
              <a:spcBef>
                <a:spcPct val="0"/>
              </a:spcBef>
              <a:spcAft>
                <a:spcPct val="0"/>
              </a:spcAft>
              <a:defRPr sz="1600">
                <a:solidFill>
                  <a:schemeClr val="tx1"/>
                </a:solidFill>
                <a:latin typeface="Helvetica" pitchFamily="34" charset="0"/>
              </a:defRPr>
            </a:lvl9pPr>
          </a:lstStyle>
          <a:p>
            <a:pPr algn="ctr">
              <a:buClr>
                <a:srgbClr val="000000"/>
              </a:buClr>
              <a:buFont typeface="Arial" charset="0"/>
              <a:buNone/>
              <a:defRPr/>
            </a:pPr>
            <a:r>
              <a:rPr lang="en-US" altLang="zh-CN" sz="27700">
                <a:solidFill>
                  <a:srgbClr val="CCCCCC"/>
                </a:solidFill>
                <a:latin typeface="Times New Roman" pitchFamily="18" charset="0"/>
                <a:ea typeface="宋体" pitchFamily="2" charset="-122"/>
              </a:rPr>
              <a:t>DB</a:t>
            </a:r>
          </a:p>
        </p:txBody>
      </p:sp>
      <p:sp>
        <p:nvSpPr>
          <p:cNvPr id="5" name="Default_Title">
            <a:extLst>
              <a:ext uri="{FF2B5EF4-FFF2-40B4-BE49-F238E27FC236}">
                <a16:creationId xmlns:a16="http://schemas.microsoft.com/office/drawing/2014/main" id="{DA4389BA-3A5B-4348-B4BB-01E3BAFE90CF}"/>
              </a:ext>
            </a:extLst>
          </p:cNvPr>
          <p:cNvSpPr txBox="1">
            <a:spLocks noChangeArrowheads="1"/>
          </p:cNvSpPr>
          <p:nvPr userDrawn="1"/>
        </p:nvSpPr>
        <p:spPr bwMode="auto">
          <a:xfrm>
            <a:off x="2343150" y="5410200"/>
            <a:ext cx="46291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algn="r" eaLnBrk="0" fontAlgn="base" hangingPunct="0">
              <a:spcBef>
                <a:spcPct val="0"/>
              </a:spcBef>
              <a:spcAft>
                <a:spcPct val="0"/>
              </a:spcAft>
              <a:defRPr sz="1600">
                <a:solidFill>
                  <a:schemeClr val="tx1"/>
                </a:solidFill>
                <a:latin typeface="Helvetica" pitchFamily="34" charset="0"/>
              </a:defRPr>
            </a:lvl6pPr>
            <a:lvl7pPr marL="2971800" indent="-228600" algn="r" eaLnBrk="0" fontAlgn="base" hangingPunct="0">
              <a:spcBef>
                <a:spcPct val="0"/>
              </a:spcBef>
              <a:spcAft>
                <a:spcPct val="0"/>
              </a:spcAft>
              <a:defRPr sz="1600">
                <a:solidFill>
                  <a:schemeClr val="tx1"/>
                </a:solidFill>
                <a:latin typeface="Helvetica" pitchFamily="34" charset="0"/>
              </a:defRPr>
            </a:lvl7pPr>
            <a:lvl8pPr marL="3429000" indent="-228600" algn="r" eaLnBrk="0" fontAlgn="base" hangingPunct="0">
              <a:spcBef>
                <a:spcPct val="0"/>
              </a:spcBef>
              <a:spcAft>
                <a:spcPct val="0"/>
              </a:spcAft>
              <a:defRPr sz="1600">
                <a:solidFill>
                  <a:schemeClr val="tx1"/>
                </a:solidFill>
                <a:latin typeface="Helvetica" pitchFamily="34" charset="0"/>
              </a:defRPr>
            </a:lvl8pPr>
            <a:lvl9pPr marL="3886200" indent="-228600" algn="r" eaLnBrk="0" fontAlgn="base" hangingPunct="0">
              <a:spcBef>
                <a:spcPct val="0"/>
              </a:spcBef>
              <a:spcAft>
                <a:spcPct val="0"/>
              </a:spcAft>
              <a:defRPr sz="1600">
                <a:solidFill>
                  <a:schemeClr val="tx1"/>
                </a:solidFill>
                <a:latin typeface="Helvetica" pitchFamily="34" charset="0"/>
              </a:defRPr>
            </a:lvl9pPr>
          </a:lstStyle>
          <a:p>
            <a:pPr algn="ctr" eaLnBrk="1" hangingPunct="1">
              <a:defRPr/>
            </a:pPr>
            <a:r>
              <a:rPr lang="en-US" altLang="zh-CN" sz="2000" dirty="0">
                <a:solidFill>
                  <a:srgbClr val="000000"/>
                </a:solidFill>
                <a:latin typeface="Garamond" pitchFamily="18" charset="0"/>
                <a:ea typeface="宋体" pitchFamily="2" charset="-122"/>
              </a:rPr>
              <a:t>Dr. CHEN Jian</a:t>
            </a:r>
          </a:p>
          <a:p>
            <a:pPr algn="ctr" eaLnBrk="1" hangingPunct="1">
              <a:defRPr/>
            </a:pPr>
            <a:r>
              <a:rPr lang="en-US" altLang="zh-CN" sz="2000" dirty="0">
                <a:solidFill>
                  <a:srgbClr val="000000"/>
                </a:solidFill>
                <a:latin typeface="Garamond" pitchFamily="18" charset="0"/>
                <a:ea typeface="宋体" pitchFamily="2" charset="-122"/>
              </a:rPr>
              <a:t>Professor</a:t>
            </a:r>
          </a:p>
          <a:p>
            <a:pPr algn="ctr" eaLnBrk="1" hangingPunct="1">
              <a:defRPr/>
            </a:pPr>
            <a:r>
              <a:rPr lang="en-US" altLang="zh-CN" sz="2000" dirty="0">
                <a:solidFill>
                  <a:srgbClr val="000000"/>
                </a:solidFill>
                <a:latin typeface="Garamond" pitchFamily="18" charset="0"/>
                <a:ea typeface="宋体" pitchFamily="2" charset="-122"/>
              </a:rPr>
              <a:t>ellachen@scut.edu.cn</a:t>
            </a:r>
          </a:p>
        </p:txBody>
      </p:sp>
      <p:sp>
        <p:nvSpPr>
          <p:cNvPr id="6" name="Slide_Copyright">
            <a:extLst>
              <a:ext uri="{FF2B5EF4-FFF2-40B4-BE49-F238E27FC236}">
                <a16:creationId xmlns:a16="http://schemas.microsoft.com/office/drawing/2014/main" id="{30F2D225-EBE4-484B-ACDB-67E90A448864}"/>
              </a:ext>
            </a:extLst>
          </p:cNvPr>
          <p:cNvSpPr>
            <a:spLocks noChangeArrowheads="1"/>
          </p:cNvSpPr>
          <p:nvPr userDrawn="1"/>
        </p:nvSpPr>
        <p:spPr bwMode="auto">
          <a:xfrm>
            <a:off x="3663950" y="6629400"/>
            <a:ext cx="20510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algn="r" eaLnBrk="0" fontAlgn="base" hangingPunct="0">
              <a:spcBef>
                <a:spcPct val="0"/>
              </a:spcBef>
              <a:spcAft>
                <a:spcPct val="0"/>
              </a:spcAft>
              <a:defRPr sz="1600">
                <a:solidFill>
                  <a:schemeClr val="tx1"/>
                </a:solidFill>
                <a:latin typeface="Helvetica" pitchFamily="34" charset="0"/>
              </a:defRPr>
            </a:lvl6pPr>
            <a:lvl7pPr marL="2971800" indent="-228600" algn="r" eaLnBrk="0" fontAlgn="base" hangingPunct="0">
              <a:spcBef>
                <a:spcPct val="0"/>
              </a:spcBef>
              <a:spcAft>
                <a:spcPct val="0"/>
              </a:spcAft>
              <a:defRPr sz="1600">
                <a:solidFill>
                  <a:schemeClr val="tx1"/>
                </a:solidFill>
                <a:latin typeface="Helvetica" pitchFamily="34" charset="0"/>
              </a:defRPr>
            </a:lvl7pPr>
            <a:lvl8pPr marL="3429000" indent="-228600" algn="r" eaLnBrk="0" fontAlgn="base" hangingPunct="0">
              <a:spcBef>
                <a:spcPct val="0"/>
              </a:spcBef>
              <a:spcAft>
                <a:spcPct val="0"/>
              </a:spcAft>
              <a:defRPr sz="1600">
                <a:solidFill>
                  <a:schemeClr val="tx1"/>
                </a:solidFill>
                <a:latin typeface="Helvetica" pitchFamily="34" charset="0"/>
              </a:defRPr>
            </a:lvl8pPr>
            <a:lvl9pPr marL="3886200" indent="-228600" algn="r" eaLnBrk="0" fontAlgn="base" hangingPunct="0">
              <a:spcBef>
                <a:spcPct val="0"/>
              </a:spcBef>
              <a:spcAft>
                <a:spcPct val="0"/>
              </a:spcAft>
              <a:defRPr sz="1600">
                <a:solidFill>
                  <a:schemeClr val="tx1"/>
                </a:solidFill>
                <a:latin typeface="Helvetica" pitchFamily="34" charset="0"/>
              </a:defRPr>
            </a:lvl9pPr>
          </a:lstStyle>
          <a:p>
            <a:pPr algn="r" fontAlgn="b">
              <a:lnSpc>
                <a:spcPct val="110000"/>
              </a:lnSpc>
              <a:defRPr/>
            </a:pPr>
            <a:r>
              <a:rPr lang="zh-CN" altLang="en-US" sz="1200">
                <a:latin typeface="Arial" charset="0"/>
                <a:ea typeface="宋体" pitchFamily="2" charset="-122"/>
              </a:rPr>
              <a:t>华南理工大学 软件学院</a:t>
            </a:r>
          </a:p>
        </p:txBody>
      </p:sp>
      <p:pic>
        <p:nvPicPr>
          <p:cNvPr id="7" name="Picture 12">
            <a:extLst>
              <a:ext uri="{FF2B5EF4-FFF2-40B4-BE49-F238E27FC236}">
                <a16:creationId xmlns:a16="http://schemas.microsoft.com/office/drawing/2014/main" id="{F2F05D83-2A61-4193-896B-C42C439D1ECC}"/>
              </a:ext>
            </a:extLst>
          </p:cNvPr>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30950"/>
            <a:ext cx="91440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
        <p:nvSpPr>
          <p:cNvPr id="36" name="Default_Title"/>
          <p:cNvSpPr>
            <a:spLocks noGrp="1" noChangeArrowheads="1"/>
          </p:cNvSpPr>
          <p:nvPr>
            <p:ph type="ctrTitle"/>
          </p:nvPr>
        </p:nvSpPr>
        <p:spPr>
          <a:xfrm>
            <a:off x="914400" y="2667000"/>
            <a:ext cx="7315200" cy="685800"/>
          </a:xfrm>
        </p:spPr>
        <p:txBody>
          <a:bodyPr/>
          <a:lstStyle>
            <a:lvl1pPr algn="ctr">
              <a:spcBef>
                <a:spcPct val="0"/>
              </a:spcBef>
              <a:defRPr sz="4000">
                <a:latin typeface="Garamond" pitchFamily="18" charset="0"/>
              </a:defRPr>
            </a:lvl1pPr>
          </a:lstStyle>
          <a:p>
            <a:r>
              <a:rPr lang="zh-CN" altLang="en-US" dirty="0"/>
              <a:t> </a:t>
            </a:r>
            <a:endParaRPr lang="en-US" altLang="zh-CN" dirty="0"/>
          </a:p>
        </p:txBody>
      </p:sp>
    </p:spTree>
    <p:extLst>
      <p:ext uri="{BB962C8B-B14F-4D97-AF65-F5344CB8AC3E}">
        <p14:creationId xmlns:p14="http://schemas.microsoft.com/office/powerpoint/2010/main" val="2003914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15171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6250" y="117475"/>
            <a:ext cx="2019300" cy="58801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68350" y="117475"/>
            <a:ext cx="5905500" cy="58801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2044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sp>
        <p:nvSpPr>
          <p:cNvPr id="470018" name="Rectangle 2"/>
          <p:cNvSpPr>
            <a:spLocks noGrp="1" noChangeArrowheads="1"/>
          </p:cNvSpPr>
          <p:nvPr>
            <p:ph type="ctrTitle"/>
          </p:nvPr>
        </p:nvSpPr>
        <p:spPr>
          <a:xfrm>
            <a:off x="685800" y="2286000"/>
            <a:ext cx="7772400" cy="1143000"/>
          </a:xfrm>
        </p:spPr>
        <p:txBody>
          <a:bodyPr/>
          <a:lstStyle>
            <a:lvl1pPr>
              <a:defRPr/>
            </a:lvl1pPr>
          </a:lstStyle>
          <a:p>
            <a:r>
              <a:rPr lang="en-US" altLang="zh-CN"/>
              <a:t>Click to edit Master title style</a:t>
            </a:r>
          </a:p>
        </p:txBody>
      </p:sp>
      <p:sp>
        <p:nvSpPr>
          <p:cNvPr id="470019" name="Rectangle 3"/>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r>
              <a:rPr lang="en-US" altLang="zh-CN"/>
              <a:t>Click to edit Master subtitle style</a:t>
            </a:r>
          </a:p>
        </p:txBody>
      </p:sp>
      <p:sp>
        <p:nvSpPr>
          <p:cNvPr id="4" name="Rectangle 4">
            <a:extLst>
              <a:ext uri="{FF2B5EF4-FFF2-40B4-BE49-F238E27FC236}">
                <a16:creationId xmlns:a16="http://schemas.microsoft.com/office/drawing/2014/main" id="{A06CB13E-9BFC-4752-B579-C88E456F11F7}"/>
              </a:ext>
            </a:extLst>
          </p:cNvPr>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pitchFamily="18" charset="0"/>
                <a:ea typeface="宋体" pitchFamily="2" charset="-122"/>
              </a:defRPr>
            </a:lvl1pPr>
          </a:lstStyle>
          <a:p>
            <a:pPr>
              <a:defRPr/>
            </a:pPr>
            <a:endParaRPr lang="zh-CN" altLang="en-US"/>
          </a:p>
        </p:txBody>
      </p:sp>
      <p:sp>
        <p:nvSpPr>
          <p:cNvPr id="5" name="Rectangle 5">
            <a:extLst>
              <a:ext uri="{FF2B5EF4-FFF2-40B4-BE49-F238E27FC236}">
                <a16:creationId xmlns:a16="http://schemas.microsoft.com/office/drawing/2014/main" id="{E8FF8454-BD28-4876-914A-DA6B03FD531C}"/>
              </a:ext>
            </a:extLst>
          </p:cNvPr>
          <p:cNvSpPr>
            <a:spLocks noGrp="1" noChangeArrowheads="1"/>
          </p:cNvSpPr>
          <p:nvPr>
            <p:ph type="sldNum" sz="quarter" idx="11"/>
          </p:nvPr>
        </p:nvSpPr>
        <p:spPr>
          <a:xfrm>
            <a:off x="6596063" y="6218238"/>
            <a:ext cx="1905000" cy="457200"/>
          </a:xfrm>
          <a:prstGeom prst="rect">
            <a:avLst/>
          </a:prstGeom>
        </p:spPr>
        <p:txBody>
          <a:bodyPr vert="horz" wrap="square" lIns="91440" tIns="45720" rIns="91440" bIns="45720" numCol="1" anchor="t" anchorCtr="0" compatLnSpc="1">
            <a:prstTxWarp prst="textNoShape">
              <a:avLst/>
            </a:prstTxWarp>
          </a:bodyPr>
          <a:lstStyle>
            <a:lvl1pPr algn="r">
              <a:defRPr>
                <a:solidFill>
                  <a:srgbClr val="578963"/>
                </a:solidFill>
                <a:ea typeface="宋体" panose="02010600030101010101" pitchFamily="2" charset="-122"/>
              </a:defRPr>
            </a:lvl1pPr>
          </a:lstStyle>
          <a:p>
            <a:fld id="{1F1957E8-8AC6-457A-B572-EDEF808587B3}" type="slidenum">
              <a:rPr lang="zh-CN" altLang="en-US"/>
              <a:pPr/>
              <a:t>‹#›</a:t>
            </a:fld>
            <a:endParaRPr lang="en-US" altLang="zh-CN"/>
          </a:p>
        </p:txBody>
      </p:sp>
    </p:spTree>
    <p:extLst>
      <p:ext uri="{BB962C8B-B14F-4D97-AF65-F5344CB8AC3E}">
        <p14:creationId xmlns:p14="http://schemas.microsoft.com/office/powerpoint/2010/main" val="3672498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单击此处编辑母版标题样式</a:t>
            </a:r>
          </a:p>
        </p:txBody>
      </p:sp>
      <p:sp>
        <p:nvSpPr>
          <p:cNvPr id="3" name="内容占位符 2"/>
          <p:cNvSpPr>
            <a:spLocks noGrp="1"/>
          </p:cNvSpPr>
          <p:nvPr>
            <p:ph idx="1"/>
          </p:nvPr>
        </p:nvSpPr>
        <p:spPr/>
        <p:txBody>
          <a:bodyPr>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510306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45142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33849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17852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132196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513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650766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391597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alpha val="0"/>
          </a:schemeClr>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3DB8D04-B59D-41E3-9E2B-1E6DADC5BC0B}"/>
              </a:ext>
            </a:extLst>
          </p:cNvPr>
          <p:cNvSpPr>
            <a:spLocks noGrp="1" noChangeArrowheads="1"/>
          </p:cNvSpPr>
          <p:nvPr>
            <p:ph type="body" idx="1"/>
          </p:nvPr>
        </p:nvSpPr>
        <p:spPr bwMode="auto">
          <a:xfrm>
            <a:off x="228600" y="1066800"/>
            <a:ext cx="8610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Text Box 5">
            <a:extLst>
              <a:ext uri="{FF2B5EF4-FFF2-40B4-BE49-F238E27FC236}">
                <a16:creationId xmlns:a16="http://schemas.microsoft.com/office/drawing/2014/main" id="{A1641B07-8CA0-47DD-B31C-ACE7F469AA6B}"/>
              </a:ext>
            </a:extLst>
          </p:cNvPr>
          <p:cNvSpPr txBox="1">
            <a:spLocks noChangeArrowheads="1"/>
          </p:cNvSpPr>
          <p:nvPr/>
        </p:nvSpPr>
        <p:spPr bwMode="auto">
          <a:xfrm>
            <a:off x="-36513" y="6613525"/>
            <a:ext cx="5191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a:defRPr sz="1600">
                <a:solidFill>
                  <a:schemeClr val="tx1"/>
                </a:solidFill>
                <a:latin typeface="Helvetica" panose="020B0604020202020204" pitchFamily="34" charset="0"/>
              </a:defRPr>
            </a:lvl1pPr>
            <a:lvl2pPr marL="742950" indent="-285750" algn="r">
              <a:defRPr sz="1600">
                <a:solidFill>
                  <a:schemeClr val="tx1"/>
                </a:solidFill>
                <a:latin typeface="Helvetica" panose="020B0604020202020204" pitchFamily="34" charset="0"/>
              </a:defRPr>
            </a:lvl2pPr>
            <a:lvl3pPr marL="1143000" indent="-228600" algn="r">
              <a:defRPr sz="1600">
                <a:solidFill>
                  <a:schemeClr val="tx1"/>
                </a:solidFill>
                <a:latin typeface="Helvetica" panose="020B0604020202020204" pitchFamily="34" charset="0"/>
              </a:defRPr>
            </a:lvl3pPr>
            <a:lvl4pPr marL="1600200" indent="-228600" algn="r">
              <a:defRPr sz="1600">
                <a:solidFill>
                  <a:schemeClr val="tx1"/>
                </a:solidFill>
                <a:latin typeface="Helvetica" panose="020B0604020202020204" pitchFamily="34" charset="0"/>
              </a:defRPr>
            </a:lvl4pPr>
            <a:lvl5pPr marL="2057400" indent="-228600" algn="r">
              <a:defRPr sz="1600">
                <a:solidFill>
                  <a:schemeClr val="tx1"/>
                </a:solidFill>
                <a:latin typeface="Helvetica" panose="020B0604020202020204" pitchFamily="34" charset="0"/>
              </a:defRPr>
            </a:lvl5pPr>
            <a:lvl6pPr marL="2514600" indent="-228600" algn="r" eaLnBrk="0" fontAlgn="base" hangingPunct="0">
              <a:spcBef>
                <a:spcPct val="0"/>
              </a:spcBef>
              <a:spcAft>
                <a:spcPct val="0"/>
              </a:spcAft>
              <a:defRPr sz="1600">
                <a:solidFill>
                  <a:schemeClr val="tx1"/>
                </a:solidFill>
                <a:latin typeface="Helvetica" panose="020B0604020202020204" pitchFamily="34" charset="0"/>
              </a:defRPr>
            </a:lvl6pPr>
            <a:lvl7pPr marL="2971800" indent="-228600" algn="r" eaLnBrk="0" fontAlgn="base" hangingPunct="0">
              <a:spcBef>
                <a:spcPct val="0"/>
              </a:spcBef>
              <a:spcAft>
                <a:spcPct val="0"/>
              </a:spcAft>
              <a:defRPr sz="1600">
                <a:solidFill>
                  <a:schemeClr val="tx1"/>
                </a:solidFill>
                <a:latin typeface="Helvetica" panose="020B0604020202020204" pitchFamily="34" charset="0"/>
              </a:defRPr>
            </a:lvl7pPr>
            <a:lvl8pPr marL="3429000" indent="-228600" algn="r" eaLnBrk="0" fontAlgn="base" hangingPunct="0">
              <a:spcBef>
                <a:spcPct val="0"/>
              </a:spcBef>
              <a:spcAft>
                <a:spcPct val="0"/>
              </a:spcAft>
              <a:defRPr sz="1600">
                <a:solidFill>
                  <a:schemeClr val="tx1"/>
                </a:solidFill>
                <a:latin typeface="Helvetica" panose="020B0604020202020204" pitchFamily="34" charset="0"/>
              </a:defRPr>
            </a:lvl8pPr>
            <a:lvl9pPr marL="3886200" indent="-228600" algn="r" eaLnBrk="0" fontAlgn="base" hangingPunct="0">
              <a:spcBef>
                <a:spcPct val="0"/>
              </a:spcBef>
              <a:spcAft>
                <a:spcPct val="0"/>
              </a:spcAft>
              <a:defRPr sz="1600">
                <a:solidFill>
                  <a:schemeClr val="tx1"/>
                </a:solidFill>
                <a:latin typeface="Helvetica" panose="020B0604020202020204" pitchFamily="34" charset="0"/>
              </a:defRPr>
            </a:lvl9pPr>
          </a:lstStyle>
          <a:p>
            <a:pPr algn="ctr">
              <a:spcBef>
                <a:spcPct val="50000"/>
              </a:spcBef>
            </a:pPr>
            <a:r>
              <a:rPr lang="en-US" altLang="zh-CN" sz="1000" b="1">
                <a:solidFill>
                  <a:schemeClr val="tx2"/>
                </a:solidFill>
                <a:ea typeface="宋体" panose="02010600030101010101" pitchFamily="2" charset="-122"/>
              </a:rPr>
              <a:t>16.</a:t>
            </a:r>
            <a:fld id="{58872E55-0E1E-4CD2-AE99-2B3647A656EF}" type="slidenum">
              <a:rPr lang="en-US" altLang="zh-CN" sz="1000" b="1">
                <a:solidFill>
                  <a:schemeClr val="tx2"/>
                </a:solidFill>
                <a:ea typeface="宋体" panose="02010600030101010101" pitchFamily="2" charset="-122"/>
              </a:rPr>
              <a:pPr algn="ctr">
                <a:spcBef>
                  <a:spcPct val="50000"/>
                </a:spcBef>
              </a:pPr>
              <a:t>‹#›</a:t>
            </a:fld>
            <a:endParaRPr lang="en-US" altLang="zh-CN" sz="1000" b="1">
              <a:solidFill>
                <a:schemeClr val="tx2"/>
              </a:solidFill>
              <a:ea typeface="宋体" panose="02010600030101010101" pitchFamily="2" charset="-122"/>
            </a:endParaRPr>
          </a:p>
        </p:txBody>
      </p:sp>
      <p:sp>
        <p:nvSpPr>
          <p:cNvPr id="235526" name="Rectangle 6">
            <a:extLst>
              <a:ext uri="{FF2B5EF4-FFF2-40B4-BE49-F238E27FC236}">
                <a16:creationId xmlns:a16="http://schemas.microsoft.com/office/drawing/2014/main" id="{2D62A8B7-F36A-4DD0-8749-AAAC58D7A32B}"/>
              </a:ext>
            </a:extLst>
          </p:cNvPr>
          <p:cNvSpPr>
            <a:spLocks noGrp="1" noChangeArrowheads="1"/>
          </p:cNvSpPr>
          <p:nvPr>
            <p:ph type="title"/>
          </p:nvPr>
        </p:nvSpPr>
        <p:spPr bwMode="auto">
          <a:xfrm>
            <a:off x="228600" y="117475"/>
            <a:ext cx="861695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dirty="0"/>
              <a:t>Click to edit Master title style</a:t>
            </a:r>
          </a:p>
        </p:txBody>
      </p:sp>
      <p:sp>
        <p:nvSpPr>
          <p:cNvPr id="1029" name="Slide_Page_Number">
            <a:extLst>
              <a:ext uri="{FF2B5EF4-FFF2-40B4-BE49-F238E27FC236}">
                <a16:creationId xmlns:a16="http://schemas.microsoft.com/office/drawing/2014/main" id="{5FB21DE2-5892-4773-BBD3-D8981A41BEA6}"/>
              </a:ext>
            </a:extLst>
          </p:cNvPr>
          <p:cNvSpPr>
            <a:spLocks noChangeArrowheads="1"/>
          </p:cNvSpPr>
          <p:nvPr userDrawn="1"/>
        </p:nvSpPr>
        <p:spPr bwMode="auto">
          <a:xfrm>
            <a:off x="457200" y="6654800"/>
            <a:ext cx="965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algn="r" eaLnBrk="0" fontAlgn="base" hangingPunct="0">
              <a:spcBef>
                <a:spcPct val="0"/>
              </a:spcBef>
              <a:spcAft>
                <a:spcPct val="0"/>
              </a:spcAft>
              <a:defRPr sz="1600">
                <a:solidFill>
                  <a:schemeClr val="tx1"/>
                </a:solidFill>
                <a:latin typeface="Helvetica" pitchFamily="34" charset="0"/>
              </a:defRPr>
            </a:lvl6pPr>
            <a:lvl7pPr marL="2971800" indent="-228600" algn="r" eaLnBrk="0" fontAlgn="base" hangingPunct="0">
              <a:spcBef>
                <a:spcPct val="0"/>
              </a:spcBef>
              <a:spcAft>
                <a:spcPct val="0"/>
              </a:spcAft>
              <a:defRPr sz="1600">
                <a:solidFill>
                  <a:schemeClr val="tx1"/>
                </a:solidFill>
                <a:latin typeface="Helvetica" pitchFamily="34" charset="0"/>
              </a:defRPr>
            </a:lvl7pPr>
            <a:lvl8pPr marL="3429000" indent="-228600" algn="r" eaLnBrk="0" fontAlgn="base" hangingPunct="0">
              <a:spcBef>
                <a:spcPct val="0"/>
              </a:spcBef>
              <a:spcAft>
                <a:spcPct val="0"/>
              </a:spcAft>
              <a:defRPr sz="1600">
                <a:solidFill>
                  <a:schemeClr val="tx1"/>
                </a:solidFill>
                <a:latin typeface="Helvetica" pitchFamily="34" charset="0"/>
              </a:defRPr>
            </a:lvl8pPr>
            <a:lvl9pPr marL="3886200" indent="-228600" algn="r" eaLnBrk="0" fontAlgn="base" hangingPunct="0">
              <a:spcBef>
                <a:spcPct val="0"/>
              </a:spcBef>
              <a:spcAft>
                <a:spcPct val="0"/>
              </a:spcAft>
              <a:defRPr sz="1600">
                <a:solidFill>
                  <a:schemeClr val="tx1"/>
                </a:solidFill>
                <a:latin typeface="Helvetica" pitchFamily="34" charset="0"/>
              </a:defRPr>
            </a:lvl9pPr>
          </a:lstStyle>
          <a:p>
            <a:pPr algn="just" fontAlgn="b">
              <a:defRPr/>
            </a:pPr>
            <a:endParaRPr lang="zh-CN" altLang="en-US" sz="1200">
              <a:latin typeface="Arial" charset="0"/>
              <a:ea typeface="宋体" pitchFamily="2" charset="-122"/>
            </a:endParaRPr>
          </a:p>
        </p:txBody>
      </p:sp>
      <p:sp>
        <p:nvSpPr>
          <p:cNvPr id="1030" name="Slide_Copyright">
            <a:extLst>
              <a:ext uri="{FF2B5EF4-FFF2-40B4-BE49-F238E27FC236}">
                <a16:creationId xmlns:a16="http://schemas.microsoft.com/office/drawing/2014/main" id="{3523B60B-8015-47B9-A2B9-AD0103DE0DD5}"/>
              </a:ext>
            </a:extLst>
          </p:cNvPr>
          <p:cNvSpPr>
            <a:spLocks noChangeArrowheads="1"/>
          </p:cNvSpPr>
          <p:nvPr userDrawn="1"/>
        </p:nvSpPr>
        <p:spPr bwMode="auto">
          <a:xfrm>
            <a:off x="3663950" y="6629400"/>
            <a:ext cx="20510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algn="r" eaLnBrk="0" fontAlgn="base" hangingPunct="0">
              <a:spcBef>
                <a:spcPct val="0"/>
              </a:spcBef>
              <a:spcAft>
                <a:spcPct val="0"/>
              </a:spcAft>
              <a:defRPr sz="1600">
                <a:solidFill>
                  <a:schemeClr val="tx1"/>
                </a:solidFill>
                <a:latin typeface="Helvetica" pitchFamily="34" charset="0"/>
              </a:defRPr>
            </a:lvl6pPr>
            <a:lvl7pPr marL="2971800" indent="-228600" algn="r" eaLnBrk="0" fontAlgn="base" hangingPunct="0">
              <a:spcBef>
                <a:spcPct val="0"/>
              </a:spcBef>
              <a:spcAft>
                <a:spcPct val="0"/>
              </a:spcAft>
              <a:defRPr sz="1600">
                <a:solidFill>
                  <a:schemeClr val="tx1"/>
                </a:solidFill>
                <a:latin typeface="Helvetica" pitchFamily="34" charset="0"/>
              </a:defRPr>
            </a:lvl7pPr>
            <a:lvl8pPr marL="3429000" indent="-228600" algn="r" eaLnBrk="0" fontAlgn="base" hangingPunct="0">
              <a:spcBef>
                <a:spcPct val="0"/>
              </a:spcBef>
              <a:spcAft>
                <a:spcPct val="0"/>
              </a:spcAft>
              <a:defRPr sz="1600">
                <a:solidFill>
                  <a:schemeClr val="tx1"/>
                </a:solidFill>
                <a:latin typeface="Helvetica" pitchFamily="34" charset="0"/>
              </a:defRPr>
            </a:lvl8pPr>
            <a:lvl9pPr marL="3886200" indent="-228600" algn="r" eaLnBrk="0" fontAlgn="base" hangingPunct="0">
              <a:spcBef>
                <a:spcPct val="0"/>
              </a:spcBef>
              <a:spcAft>
                <a:spcPct val="0"/>
              </a:spcAft>
              <a:defRPr sz="1600">
                <a:solidFill>
                  <a:schemeClr val="tx1"/>
                </a:solidFill>
                <a:latin typeface="Helvetica" pitchFamily="34" charset="0"/>
              </a:defRPr>
            </a:lvl9pPr>
          </a:lstStyle>
          <a:p>
            <a:pPr algn="r" fontAlgn="b">
              <a:lnSpc>
                <a:spcPct val="110000"/>
              </a:lnSpc>
              <a:defRPr/>
            </a:pPr>
            <a:r>
              <a:rPr lang="zh-CN" altLang="en-US" sz="1200">
                <a:latin typeface="Arial" charset="0"/>
                <a:ea typeface="宋体" pitchFamily="2" charset="-122"/>
              </a:rPr>
              <a:t>华南理工大学 软件学院</a:t>
            </a:r>
          </a:p>
        </p:txBody>
      </p:sp>
      <p:sp>
        <p:nvSpPr>
          <p:cNvPr id="1031" name="Slide_Page_Number">
            <a:extLst>
              <a:ext uri="{FF2B5EF4-FFF2-40B4-BE49-F238E27FC236}">
                <a16:creationId xmlns:a16="http://schemas.microsoft.com/office/drawing/2014/main" id="{EC53A1BC-2001-4B46-9E96-4E6CB96E6EFC}"/>
              </a:ext>
            </a:extLst>
          </p:cNvPr>
          <p:cNvSpPr>
            <a:spLocks noChangeArrowheads="1"/>
          </p:cNvSpPr>
          <p:nvPr userDrawn="1"/>
        </p:nvSpPr>
        <p:spPr bwMode="auto">
          <a:xfrm>
            <a:off x="457200" y="6654800"/>
            <a:ext cx="965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algn="r" eaLnBrk="0" fontAlgn="base" hangingPunct="0">
              <a:spcBef>
                <a:spcPct val="0"/>
              </a:spcBef>
              <a:spcAft>
                <a:spcPct val="0"/>
              </a:spcAft>
              <a:defRPr sz="1600">
                <a:solidFill>
                  <a:schemeClr val="tx1"/>
                </a:solidFill>
                <a:latin typeface="Helvetica" pitchFamily="34" charset="0"/>
              </a:defRPr>
            </a:lvl6pPr>
            <a:lvl7pPr marL="2971800" indent="-228600" algn="r" eaLnBrk="0" fontAlgn="base" hangingPunct="0">
              <a:spcBef>
                <a:spcPct val="0"/>
              </a:spcBef>
              <a:spcAft>
                <a:spcPct val="0"/>
              </a:spcAft>
              <a:defRPr sz="1600">
                <a:solidFill>
                  <a:schemeClr val="tx1"/>
                </a:solidFill>
                <a:latin typeface="Helvetica" pitchFamily="34" charset="0"/>
              </a:defRPr>
            </a:lvl7pPr>
            <a:lvl8pPr marL="3429000" indent="-228600" algn="r" eaLnBrk="0" fontAlgn="base" hangingPunct="0">
              <a:spcBef>
                <a:spcPct val="0"/>
              </a:spcBef>
              <a:spcAft>
                <a:spcPct val="0"/>
              </a:spcAft>
              <a:defRPr sz="1600">
                <a:solidFill>
                  <a:schemeClr val="tx1"/>
                </a:solidFill>
                <a:latin typeface="Helvetica" pitchFamily="34" charset="0"/>
              </a:defRPr>
            </a:lvl8pPr>
            <a:lvl9pPr marL="3886200" indent="-228600" algn="r" eaLnBrk="0" fontAlgn="base" hangingPunct="0">
              <a:spcBef>
                <a:spcPct val="0"/>
              </a:spcBef>
              <a:spcAft>
                <a:spcPct val="0"/>
              </a:spcAft>
              <a:defRPr sz="1600">
                <a:solidFill>
                  <a:schemeClr val="tx1"/>
                </a:solidFill>
                <a:latin typeface="Helvetica" pitchFamily="34" charset="0"/>
              </a:defRPr>
            </a:lvl9pPr>
          </a:lstStyle>
          <a:p>
            <a:pPr algn="just" fontAlgn="b">
              <a:defRPr/>
            </a:pPr>
            <a:endParaRPr lang="zh-CN" altLang="en-US" sz="1200">
              <a:latin typeface="Arial" charset="0"/>
              <a:ea typeface="宋体" pitchFamily="2" charset="-122"/>
            </a:endParaRPr>
          </a:p>
        </p:txBody>
      </p:sp>
      <p:pic>
        <p:nvPicPr>
          <p:cNvPr id="1032" name="Picture 12">
            <a:extLst>
              <a:ext uri="{FF2B5EF4-FFF2-40B4-BE49-F238E27FC236}">
                <a16:creationId xmlns:a16="http://schemas.microsoft.com/office/drawing/2014/main" id="{E96B3610-0199-4E06-BCFA-6272C750A634}"/>
              </a:ext>
            </a:extLst>
          </p:cNvPr>
          <p:cNvPicPr>
            <a:picLocks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330950"/>
            <a:ext cx="91440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 bg1="lt1" tx1="dk1" bg2="lt2" tx2="dk2" accent1="accent1" accent2="accent2" accent3="accent3" accent4="accent4" accent5="accent5" accent6="accent6" hlink="hlink" folHlink="folHlink"/>
  <p:sldLayoutIdLst>
    <p:sldLayoutId id="2147483900"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1" r:id="rId12"/>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SzPct val="90000"/>
        <a:buFont typeface="Monotype Sorts" pitchFamily="2" charset="2"/>
        <a:buChar char="n"/>
        <a:defRPr kumimoji="1" sz="2800">
          <a:solidFill>
            <a:schemeClr val="tx1"/>
          </a:solidFill>
          <a:latin typeface="+mn-lt"/>
          <a:ea typeface="+mn-ea"/>
          <a:cs typeface="+mn-cs"/>
        </a:defRPr>
      </a:lvl1pPr>
      <a:lvl2pPr marL="742950" indent="-285750" algn="l" rtl="0" eaLnBrk="0" fontAlgn="base" hangingPunct="0">
        <a:spcBef>
          <a:spcPct val="35000"/>
        </a:spcBef>
        <a:spcAft>
          <a:spcPct val="0"/>
        </a:spcAft>
        <a:buClr>
          <a:schemeClr val="hlink"/>
        </a:buClr>
        <a:buSzPct val="80000"/>
        <a:buFont typeface="Monotype Sorts" pitchFamily="2" charset="2"/>
        <a:buChar char="l"/>
        <a:defRPr kumimoji="1" sz="2400">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sz="2000">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sz="1600">
          <a:solidFill>
            <a:schemeClr val="tx1"/>
          </a:solidFill>
          <a:latin typeface="+mn-lt"/>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1026">
            <a:extLst>
              <a:ext uri="{FF2B5EF4-FFF2-40B4-BE49-F238E27FC236}">
                <a16:creationId xmlns:a16="http://schemas.microsoft.com/office/drawing/2014/main" id="{16E32227-9585-4645-B979-6538F99C6AE0}"/>
              </a:ext>
            </a:extLst>
          </p:cNvPr>
          <p:cNvSpPr>
            <a:spLocks noGrp="1" noChangeArrowheads="1"/>
          </p:cNvSpPr>
          <p:nvPr>
            <p:ph type="ctrTitle"/>
          </p:nvPr>
        </p:nvSpPr>
        <p:spPr>
          <a:xfrm>
            <a:off x="685800" y="2286000"/>
            <a:ext cx="7772400" cy="1143000"/>
          </a:xfrm>
        </p:spPr>
        <p:txBody>
          <a:bodyPr/>
          <a:lstStyle/>
          <a:p>
            <a:pPr>
              <a:defRPr/>
            </a:pPr>
            <a:r>
              <a:rPr lang="en-US" altLang="zh-CN" dirty="0">
                <a:ea typeface="宋体" pitchFamily="2" charset="-122"/>
              </a:rPr>
              <a:t>Chapter 16: Recovery System</a:t>
            </a:r>
            <a:endParaRPr lang="en-US" altLang="zh-CN" dirty="0">
              <a:ea typeface="宋体"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F2DA046D-FAB3-45A2-86B2-4CE629FBB0EE}"/>
              </a:ext>
            </a:extLst>
          </p:cNvPr>
          <p:cNvSpPr>
            <a:spLocks noGrp="1" noChangeArrowheads="1"/>
          </p:cNvSpPr>
          <p:nvPr>
            <p:ph type="title"/>
          </p:nvPr>
        </p:nvSpPr>
        <p:spPr/>
        <p:txBody>
          <a:bodyPr/>
          <a:lstStyle/>
          <a:p>
            <a:pPr>
              <a:defRPr/>
            </a:pPr>
            <a:r>
              <a:rPr lang="en-US" altLang="zh-CN">
                <a:ea typeface="宋体" pitchFamily="2" charset="-122"/>
              </a:rPr>
              <a:t>Example of Data Access</a:t>
            </a:r>
          </a:p>
        </p:txBody>
      </p:sp>
      <p:sp>
        <p:nvSpPr>
          <p:cNvPr id="14339" name="Rectangle 3">
            <a:extLst>
              <a:ext uri="{FF2B5EF4-FFF2-40B4-BE49-F238E27FC236}">
                <a16:creationId xmlns:a16="http://schemas.microsoft.com/office/drawing/2014/main" id="{0EB302AB-8B41-4812-BE4A-3840D8E01D0F}"/>
              </a:ext>
            </a:extLst>
          </p:cNvPr>
          <p:cNvSpPr>
            <a:spLocks noChangeArrowheads="1"/>
          </p:cNvSpPr>
          <p:nvPr/>
        </p:nvSpPr>
        <p:spPr bwMode="auto">
          <a:xfrm>
            <a:off x="4027488" y="1352550"/>
            <a:ext cx="1139825" cy="1338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r">
              <a:spcBef>
                <a:spcPct val="0"/>
              </a:spcBef>
              <a:buClrTx/>
              <a:buSzTx/>
              <a:buFontTx/>
              <a:buNone/>
            </a:pPr>
            <a:endParaRPr kumimoji="0" lang="zh-CN" altLang="en-US" sz="1600">
              <a:ea typeface="宋体" panose="02010600030101010101" pitchFamily="2" charset="-122"/>
            </a:endParaRPr>
          </a:p>
        </p:txBody>
      </p:sp>
      <p:sp>
        <p:nvSpPr>
          <p:cNvPr id="14340" name="Rectangle 4">
            <a:extLst>
              <a:ext uri="{FF2B5EF4-FFF2-40B4-BE49-F238E27FC236}">
                <a16:creationId xmlns:a16="http://schemas.microsoft.com/office/drawing/2014/main" id="{73D15AD8-340C-4369-BFD6-87CEB442E9B9}"/>
              </a:ext>
            </a:extLst>
          </p:cNvPr>
          <p:cNvSpPr>
            <a:spLocks noChangeArrowheads="1"/>
          </p:cNvSpPr>
          <p:nvPr/>
        </p:nvSpPr>
        <p:spPr bwMode="auto">
          <a:xfrm>
            <a:off x="4217988" y="1443038"/>
            <a:ext cx="671512" cy="3190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en-US" altLang="zh-CN" sz="1800">
                <a:ea typeface="宋体" panose="02010600030101010101" pitchFamily="2" charset="-122"/>
              </a:rPr>
              <a:t>X      </a:t>
            </a:r>
          </a:p>
        </p:txBody>
      </p:sp>
      <p:sp>
        <p:nvSpPr>
          <p:cNvPr id="14341" name="Rectangle 5">
            <a:extLst>
              <a:ext uri="{FF2B5EF4-FFF2-40B4-BE49-F238E27FC236}">
                <a16:creationId xmlns:a16="http://schemas.microsoft.com/office/drawing/2014/main" id="{9EFC1D3A-0F2A-411B-8E88-AE65A48F57D1}"/>
              </a:ext>
            </a:extLst>
          </p:cNvPr>
          <p:cNvSpPr>
            <a:spLocks noChangeArrowheads="1"/>
          </p:cNvSpPr>
          <p:nvPr/>
        </p:nvSpPr>
        <p:spPr bwMode="auto">
          <a:xfrm>
            <a:off x="4217988" y="1900238"/>
            <a:ext cx="657225" cy="3190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en-US" altLang="zh-CN" sz="1800">
                <a:ea typeface="宋体" panose="02010600030101010101" pitchFamily="2" charset="-122"/>
              </a:rPr>
              <a:t>Y     </a:t>
            </a:r>
          </a:p>
        </p:txBody>
      </p:sp>
      <p:sp>
        <p:nvSpPr>
          <p:cNvPr id="14342" name="Oval 9">
            <a:extLst>
              <a:ext uri="{FF2B5EF4-FFF2-40B4-BE49-F238E27FC236}">
                <a16:creationId xmlns:a16="http://schemas.microsoft.com/office/drawing/2014/main" id="{0B984B7D-BD42-4E13-9FA5-7D6C0805CD52}"/>
              </a:ext>
            </a:extLst>
          </p:cNvPr>
          <p:cNvSpPr>
            <a:spLocks noChangeArrowheads="1"/>
          </p:cNvSpPr>
          <p:nvPr/>
        </p:nvSpPr>
        <p:spPr bwMode="auto">
          <a:xfrm>
            <a:off x="6623050" y="1095375"/>
            <a:ext cx="1143000" cy="3810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r">
              <a:spcBef>
                <a:spcPct val="0"/>
              </a:spcBef>
              <a:buClrTx/>
              <a:buSzTx/>
              <a:buFontTx/>
              <a:buNone/>
            </a:pPr>
            <a:endParaRPr kumimoji="0" lang="zh-CN" altLang="en-US" sz="1600">
              <a:ea typeface="宋体" panose="02010600030101010101" pitchFamily="2" charset="-122"/>
            </a:endParaRPr>
          </a:p>
        </p:txBody>
      </p:sp>
      <p:sp>
        <p:nvSpPr>
          <p:cNvPr id="14343" name="Line 11">
            <a:extLst>
              <a:ext uri="{FF2B5EF4-FFF2-40B4-BE49-F238E27FC236}">
                <a16:creationId xmlns:a16="http://schemas.microsoft.com/office/drawing/2014/main" id="{FC777FAC-065A-4C2B-BAF2-1F2EAA28550A}"/>
              </a:ext>
            </a:extLst>
          </p:cNvPr>
          <p:cNvSpPr>
            <a:spLocks noChangeShapeType="1"/>
          </p:cNvSpPr>
          <p:nvPr/>
        </p:nvSpPr>
        <p:spPr bwMode="auto">
          <a:xfrm>
            <a:off x="6623050" y="1247775"/>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4" name="Line 12">
            <a:extLst>
              <a:ext uri="{FF2B5EF4-FFF2-40B4-BE49-F238E27FC236}">
                <a16:creationId xmlns:a16="http://schemas.microsoft.com/office/drawing/2014/main" id="{4F2273E7-946B-4C2C-97BA-5D50B065C15D}"/>
              </a:ext>
            </a:extLst>
          </p:cNvPr>
          <p:cNvSpPr>
            <a:spLocks noChangeShapeType="1"/>
          </p:cNvSpPr>
          <p:nvPr/>
        </p:nvSpPr>
        <p:spPr bwMode="auto">
          <a:xfrm>
            <a:off x="7766050" y="1266825"/>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5" name="Freeform 18">
            <a:extLst>
              <a:ext uri="{FF2B5EF4-FFF2-40B4-BE49-F238E27FC236}">
                <a16:creationId xmlns:a16="http://schemas.microsoft.com/office/drawing/2014/main" id="{36A1F53C-DE21-4742-ACCE-FABDE4E00FCA}"/>
              </a:ext>
            </a:extLst>
          </p:cNvPr>
          <p:cNvSpPr>
            <a:spLocks/>
          </p:cNvSpPr>
          <p:nvPr/>
        </p:nvSpPr>
        <p:spPr bwMode="auto">
          <a:xfrm>
            <a:off x="6623050" y="2390775"/>
            <a:ext cx="1143000" cy="177800"/>
          </a:xfrm>
          <a:custGeom>
            <a:avLst/>
            <a:gdLst>
              <a:gd name="T0" fmla="*/ 0 w 720"/>
              <a:gd name="T1" fmla="*/ 0 h 112"/>
              <a:gd name="T2" fmla="*/ 2147483646 w 720"/>
              <a:gd name="T3" fmla="*/ 2147483646 h 112"/>
              <a:gd name="T4" fmla="*/ 2147483646 w 720"/>
              <a:gd name="T5" fmla="*/ 2147483646 h 112"/>
              <a:gd name="T6" fmla="*/ 2147483646 w 720"/>
              <a:gd name="T7" fmla="*/ 0 h 112"/>
              <a:gd name="T8" fmla="*/ 0 60000 65536"/>
              <a:gd name="T9" fmla="*/ 0 60000 65536"/>
              <a:gd name="T10" fmla="*/ 0 60000 65536"/>
              <a:gd name="T11" fmla="*/ 0 60000 65536"/>
              <a:gd name="T12" fmla="*/ 0 w 720"/>
              <a:gd name="T13" fmla="*/ 0 h 112"/>
              <a:gd name="T14" fmla="*/ 720 w 720"/>
              <a:gd name="T15" fmla="*/ 112 h 112"/>
            </a:gdLst>
            <a:ahLst/>
            <a:cxnLst>
              <a:cxn ang="T8">
                <a:pos x="T0" y="T1"/>
              </a:cxn>
              <a:cxn ang="T9">
                <a:pos x="T2" y="T3"/>
              </a:cxn>
              <a:cxn ang="T10">
                <a:pos x="T4" y="T5"/>
              </a:cxn>
              <a:cxn ang="T11">
                <a:pos x="T6" y="T7"/>
              </a:cxn>
            </a:cxnLst>
            <a:rect l="T12" t="T13" r="T14" b="T15"/>
            <a:pathLst>
              <a:path w="720" h="112">
                <a:moveTo>
                  <a:pt x="0" y="0"/>
                </a:moveTo>
                <a:cubicBezTo>
                  <a:pt x="76" y="40"/>
                  <a:pt x="152" y="80"/>
                  <a:pt x="240" y="96"/>
                </a:cubicBezTo>
                <a:cubicBezTo>
                  <a:pt x="328" y="112"/>
                  <a:pt x="448" y="112"/>
                  <a:pt x="528" y="96"/>
                </a:cubicBezTo>
                <a:cubicBezTo>
                  <a:pt x="608" y="80"/>
                  <a:pt x="688" y="16"/>
                  <a:pt x="720" y="0"/>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46" name="Rectangle 19">
            <a:extLst>
              <a:ext uri="{FF2B5EF4-FFF2-40B4-BE49-F238E27FC236}">
                <a16:creationId xmlns:a16="http://schemas.microsoft.com/office/drawing/2014/main" id="{AD49F467-2DD4-4354-81D0-255CB6EB2F39}"/>
              </a:ext>
            </a:extLst>
          </p:cNvPr>
          <p:cNvSpPr>
            <a:spLocks noChangeArrowheads="1"/>
          </p:cNvSpPr>
          <p:nvPr/>
        </p:nvSpPr>
        <p:spPr bwMode="auto">
          <a:xfrm>
            <a:off x="7004050" y="1552575"/>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r">
              <a:spcBef>
                <a:spcPct val="0"/>
              </a:spcBef>
              <a:buClrTx/>
              <a:buSzTx/>
              <a:buFontTx/>
              <a:buNone/>
            </a:pPr>
            <a:endParaRPr kumimoji="0" lang="zh-CN" altLang="en-US" sz="1600">
              <a:ea typeface="宋体" panose="02010600030101010101" pitchFamily="2" charset="-122"/>
            </a:endParaRPr>
          </a:p>
        </p:txBody>
      </p:sp>
      <p:sp>
        <p:nvSpPr>
          <p:cNvPr id="14347" name="Rectangle 20">
            <a:extLst>
              <a:ext uri="{FF2B5EF4-FFF2-40B4-BE49-F238E27FC236}">
                <a16:creationId xmlns:a16="http://schemas.microsoft.com/office/drawing/2014/main" id="{9935DB65-5301-42A9-B003-26F72C9BE077}"/>
              </a:ext>
            </a:extLst>
          </p:cNvPr>
          <p:cNvSpPr>
            <a:spLocks noChangeArrowheads="1"/>
          </p:cNvSpPr>
          <p:nvPr/>
        </p:nvSpPr>
        <p:spPr bwMode="auto">
          <a:xfrm>
            <a:off x="7004050" y="2009775"/>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r">
              <a:spcBef>
                <a:spcPct val="0"/>
              </a:spcBef>
              <a:buClrTx/>
              <a:buSzTx/>
              <a:buFontTx/>
              <a:buNone/>
            </a:pPr>
            <a:endParaRPr kumimoji="0" lang="zh-CN" altLang="en-US" sz="1600">
              <a:ea typeface="宋体" panose="02010600030101010101" pitchFamily="2" charset="-122"/>
            </a:endParaRPr>
          </a:p>
        </p:txBody>
      </p:sp>
      <p:sp>
        <p:nvSpPr>
          <p:cNvPr id="14348" name="Text Box 21">
            <a:extLst>
              <a:ext uri="{FF2B5EF4-FFF2-40B4-BE49-F238E27FC236}">
                <a16:creationId xmlns:a16="http://schemas.microsoft.com/office/drawing/2014/main" id="{FEF9DEBE-2459-40C8-A397-34C2EC82B16D}"/>
              </a:ext>
            </a:extLst>
          </p:cNvPr>
          <p:cNvSpPr txBox="1">
            <a:spLocks noChangeArrowheads="1"/>
          </p:cNvSpPr>
          <p:nvPr/>
        </p:nvSpPr>
        <p:spPr bwMode="auto">
          <a:xfrm>
            <a:off x="7369175" y="1487488"/>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r">
              <a:spcBef>
                <a:spcPct val="0"/>
              </a:spcBef>
              <a:buClrTx/>
              <a:buSzTx/>
              <a:buFontTx/>
              <a:buNone/>
            </a:pPr>
            <a:r>
              <a:rPr kumimoji="0" lang="en-US" altLang="zh-CN" sz="2000">
                <a:ea typeface="宋体" panose="02010600030101010101" pitchFamily="2" charset="-122"/>
              </a:rPr>
              <a:t>A</a:t>
            </a:r>
          </a:p>
        </p:txBody>
      </p:sp>
      <p:sp>
        <p:nvSpPr>
          <p:cNvPr id="14349" name="Text Box 22">
            <a:extLst>
              <a:ext uri="{FF2B5EF4-FFF2-40B4-BE49-F238E27FC236}">
                <a16:creationId xmlns:a16="http://schemas.microsoft.com/office/drawing/2014/main" id="{184092A6-9D7E-4020-8BF7-A911722A9B94}"/>
              </a:ext>
            </a:extLst>
          </p:cNvPr>
          <p:cNvSpPr txBox="1">
            <a:spLocks noChangeArrowheads="1"/>
          </p:cNvSpPr>
          <p:nvPr/>
        </p:nvSpPr>
        <p:spPr bwMode="auto">
          <a:xfrm>
            <a:off x="7385050" y="1927225"/>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r">
              <a:spcBef>
                <a:spcPct val="0"/>
              </a:spcBef>
              <a:buClrTx/>
              <a:buSzTx/>
              <a:buFontTx/>
              <a:buNone/>
            </a:pPr>
            <a:r>
              <a:rPr kumimoji="0" lang="en-US" altLang="zh-CN" sz="2000">
                <a:ea typeface="宋体" panose="02010600030101010101" pitchFamily="2" charset="-122"/>
              </a:rPr>
              <a:t>B</a:t>
            </a:r>
          </a:p>
        </p:txBody>
      </p:sp>
      <p:sp>
        <p:nvSpPr>
          <p:cNvPr id="14350" name="Rectangle 23">
            <a:extLst>
              <a:ext uri="{FF2B5EF4-FFF2-40B4-BE49-F238E27FC236}">
                <a16:creationId xmlns:a16="http://schemas.microsoft.com/office/drawing/2014/main" id="{E1C309AA-A1D9-44C3-BB35-A4DE50CF0CE1}"/>
              </a:ext>
            </a:extLst>
          </p:cNvPr>
          <p:cNvSpPr>
            <a:spLocks noChangeArrowheads="1"/>
          </p:cNvSpPr>
          <p:nvPr/>
        </p:nvSpPr>
        <p:spPr bwMode="auto">
          <a:xfrm>
            <a:off x="3189288" y="3576638"/>
            <a:ext cx="762000" cy="114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r">
              <a:spcBef>
                <a:spcPct val="0"/>
              </a:spcBef>
              <a:buClrTx/>
              <a:buSzTx/>
              <a:buFontTx/>
              <a:buNone/>
            </a:pPr>
            <a:endParaRPr kumimoji="0" lang="zh-CN" altLang="en-US" sz="1600">
              <a:ea typeface="宋体" panose="02010600030101010101" pitchFamily="2" charset="-122"/>
            </a:endParaRPr>
          </a:p>
        </p:txBody>
      </p:sp>
      <p:sp>
        <p:nvSpPr>
          <p:cNvPr id="14351" name="Rectangle 24">
            <a:extLst>
              <a:ext uri="{FF2B5EF4-FFF2-40B4-BE49-F238E27FC236}">
                <a16:creationId xmlns:a16="http://schemas.microsoft.com/office/drawing/2014/main" id="{B8F68655-7B86-4287-AB0A-B05B6EDAAF3F}"/>
              </a:ext>
            </a:extLst>
          </p:cNvPr>
          <p:cNvSpPr>
            <a:spLocks noChangeArrowheads="1"/>
          </p:cNvSpPr>
          <p:nvPr/>
        </p:nvSpPr>
        <p:spPr bwMode="auto">
          <a:xfrm>
            <a:off x="4408488" y="3576638"/>
            <a:ext cx="762000" cy="114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r">
              <a:spcBef>
                <a:spcPct val="0"/>
              </a:spcBef>
              <a:buClrTx/>
              <a:buSzTx/>
              <a:buFontTx/>
              <a:buNone/>
            </a:pPr>
            <a:endParaRPr kumimoji="0" lang="zh-CN" altLang="en-US" sz="1600">
              <a:ea typeface="宋体" panose="02010600030101010101" pitchFamily="2" charset="-122"/>
            </a:endParaRPr>
          </a:p>
        </p:txBody>
      </p:sp>
      <p:sp>
        <p:nvSpPr>
          <p:cNvPr id="14352" name="Rectangle 27">
            <a:extLst>
              <a:ext uri="{FF2B5EF4-FFF2-40B4-BE49-F238E27FC236}">
                <a16:creationId xmlns:a16="http://schemas.microsoft.com/office/drawing/2014/main" id="{62C08EDF-1C4E-4F28-8C0E-FEAB17023DEF}"/>
              </a:ext>
            </a:extLst>
          </p:cNvPr>
          <p:cNvSpPr>
            <a:spLocks noChangeArrowheads="1"/>
          </p:cNvSpPr>
          <p:nvPr/>
        </p:nvSpPr>
        <p:spPr bwMode="auto">
          <a:xfrm>
            <a:off x="4713288" y="3729038"/>
            <a:ext cx="228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r">
              <a:spcBef>
                <a:spcPct val="0"/>
              </a:spcBef>
              <a:buClrTx/>
              <a:buSzTx/>
              <a:buFontTx/>
              <a:buNone/>
            </a:pPr>
            <a:endParaRPr kumimoji="0" lang="zh-CN" altLang="en-US" sz="1600">
              <a:ea typeface="宋体" panose="02010600030101010101" pitchFamily="2" charset="-122"/>
            </a:endParaRPr>
          </a:p>
        </p:txBody>
      </p:sp>
      <p:sp>
        <p:nvSpPr>
          <p:cNvPr id="14353" name="Rectangle 28">
            <a:extLst>
              <a:ext uri="{FF2B5EF4-FFF2-40B4-BE49-F238E27FC236}">
                <a16:creationId xmlns:a16="http://schemas.microsoft.com/office/drawing/2014/main" id="{BD3F430C-A554-4F7A-9985-EFDD8E891EEA}"/>
              </a:ext>
            </a:extLst>
          </p:cNvPr>
          <p:cNvSpPr>
            <a:spLocks noChangeArrowheads="1"/>
          </p:cNvSpPr>
          <p:nvPr/>
        </p:nvSpPr>
        <p:spPr bwMode="auto">
          <a:xfrm>
            <a:off x="3570288" y="3881438"/>
            <a:ext cx="228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r">
              <a:spcBef>
                <a:spcPct val="0"/>
              </a:spcBef>
              <a:buClrTx/>
              <a:buSzTx/>
              <a:buFontTx/>
              <a:buNone/>
            </a:pPr>
            <a:endParaRPr kumimoji="0" lang="zh-CN" altLang="en-US" sz="1600">
              <a:ea typeface="宋体" panose="02010600030101010101" pitchFamily="2" charset="-122"/>
            </a:endParaRPr>
          </a:p>
        </p:txBody>
      </p:sp>
      <p:sp>
        <p:nvSpPr>
          <p:cNvPr id="14354" name="Rectangle 29">
            <a:extLst>
              <a:ext uri="{FF2B5EF4-FFF2-40B4-BE49-F238E27FC236}">
                <a16:creationId xmlns:a16="http://schemas.microsoft.com/office/drawing/2014/main" id="{B69FBF72-57D1-4EBF-B71B-AABF8D5B8F66}"/>
              </a:ext>
            </a:extLst>
          </p:cNvPr>
          <p:cNvSpPr>
            <a:spLocks noChangeArrowheads="1"/>
          </p:cNvSpPr>
          <p:nvPr/>
        </p:nvSpPr>
        <p:spPr bwMode="auto">
          <a:xfrm>
            <a:off x="3570288" y="4338638"/>
            <a:ext cx="228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r">
              <a:spcBef>
                <a:spcPct val="0"/>
              </a:spcBef>
              <a:buClrTx/>
              <a:buSzTx/>
              <a:buFontTx/>
              <a:buNone/>
            </a:pPr>
            <a:endParaRPr kumimoji="0" lang="zh-CN" altLang="en-US" sz="1600">
              <a:ea typeface="宋体" panose="02010600030101010101" pitchFamily="2" charset="-122"/>
            </a:endParaRPr>
          </a:p>
        </p:txBody>
      </p:sp>
      <p:sp>
        <p:nvSpPr>
          <p:cNvPr id="14355" name="Line 30">
            <a:extLst>
              <a:ext uri="{FF2B5EF4-FFF2-40B4-BE49-F238E27FC236}">
                <a16:creationId xmlns:a16="http://schemas.microsoft.com/office/drawing/2014/main" id="{B0DDCB8E-DB7E-443D-9F71-CBAF29218401}"/>
              </a:ext>
            </a:extLst>
          </p:cNvPr>
          <p:cNvSpPr>
            <a:spLocks noChangeShapeType="1"/>
          </p:cNvSpPr>
          <p:nvPr/>
        </p:nvSpPr>
        <p:spPr bwMode="auto">
          <a:xfrm flipV="1">
            <a:off x="3076575" y="4921250"/>
            <a:ext cx="4552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6" name="Text Box 31">
            <a:extLst>
              <a:ext uri="{FF2B5EF4-FFF2-40B4-BE49-F238E27FC236}">
                <a16:creationId xmlns:a16="http://schemas.microsoft.com/office/drawing/2014/main" id="{8921C720-774B-479F-A9E5-3B59FFF20DA5}"/>
              </a:ext>
            </a:extLst>
          </p:cNvPr>
          <p:cNvSpPr txBox="1">
            <a:spLocks noChangeArrowheads="1"/>
          </p:cNvSpPr>
          <p:nvPr/>
        </p:nvSpPr>
        <p:spPr bwMode="auto">
          <a:xfrm>
            <a:off x="3230563" y="3816350"/>
            <a:ext cx="403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r">
              <a:spcBef>
                <a:spcPct val="0"/>
              </a:spcBef>
              <a:buClrTx/>
              <a:buSzTx/>
              <a:buFontTx/>
              <a:buNone/>
            </a:pPr>
            <a:r>
              <a:rPr kumimoji="0" lang="en-US" altLang="zh-CN" sz="2000">
                <a:ea typeface="宋体" panose="02010600030101010101" pitchFamily="2" charset="-122"/>
              </a:rPr>
              <a:t>x</a:t>
            </a:r>
            <a:r>
              <a:rPr kumimoji="0" lang="en-US" altLang="zh-CN" sz="2000" baseline="-25000">
                <a:ea typeface="宋体" panose="02010600030101010101" pitchFamily="2" charset="-122"/>
              </a:rPr>
              <a:t>1</a:t>
            </a:r>
            <a:endParaRPr kumimoji="0" lang="en-US" altLang="zh-CN" sz="2000">
              <a:ea typeface="宋体" panose="02010600030101010101" pitchFamily="2" charset="-122"/>
            </a:endParaRPr>
          </a:p>
        </p:txBody>
      </p:sp>
      <p:sp>
        <p:nvSpPr>
          <p:cNvPr id="14357" name="Text Box 32">
            <a:extLst>
              <a:ext uri="{FF2B5EF4-FFF2-40B4-BE49-F238E27FC236}">
                <a16:creationId xmlns:a16="http://schemas.microsoft.com/office/drawing/2014/main" id="{3A935723-CEFF-4492-B314-B0AE408FFCCA}"/>
              </a:ext>
            </a:extLst>
          </p:cNvPr>
          <p:cNvSpPr txBox="1">
            <a:spLocks noChangeArrowheads="1"/>
          </p:cNvSpPr>
          <p:nvPr/>
        </p:nvSpPr>
        <p:spPr bwMode="auto">
          <a:xfrm>
            <a:off x="3227388" y="4211638"/>
            <a:ext cx="449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r">
              <a:spcBef>
                <a:spcPct val="0"/>
              </a:spcBef>
              <a:buClrTx/>
              <a:buSzTx/>
              <a:buFontTx/>
              <a:buNone/>
            </a:pPr>
            <a:r>
              <a:rPr kumimoji="0" lang="en-US" altLang="zh-CN" sz="2000">
                <a:ea typeface="宋体" panose="02010600030101010101" pitchFamily="2" charset="-122"/>
              </a:rPr>
              <a:t>y</a:t>
            </a:r>
            <a:r>
              <a:rPr kumimoji="0" lang="en-US" altLang="zh-CN" sz="2000" baseline="-25000">
                <a:ea typeface="宋体" panose="02010600030101010101" pitchFamily="2" charset="-122"/>
              </a:rPr>
              <a:t>1 </a:t>
            </a:r>
            <a:endParaRPr kumimoji="0" lang="en-US" altLang="zh-CN" sz="2000">
              <a:ea typeface="宋体" panose="02010600030101010101" pitchFamily="2" charset="-122"/>
            </a:endParaRPr>
          </a:p>
        </p:txBody>
      </p:sp>
      <p:sp>
        <p:nvSpPr>
          <p:cNvPr id="14358" name="Text Box 33">
            <a:extLst>
              <a:ext uri="{FF2B5EF4-FFF2-40B4-BE49-F238E27FC236}">
                <a16:creationId xmlns:a16="http://schemas.microsoft.com/office/drawing/2014/main" id="{97A899E8-9DC2-4EFE-9771-B1FAF8D89371}"/>
              </a:ext>
            </a:extLst>
          </p:cNvPr>
          <p:cNvSpPr txBox="1">
            <a:spLocks noChangeArrowheads="1"/>
          </p:cNvSpPr>
          <p:nvPr/>
        </p:nvSpPr>
        <p:spPr bwMode="auto">
          <a:xfrm>
            <a:off x="4087813" y="996950"/>
            <a:ext cx="831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r">
              <a:spcBef>
                <a:spcPct val="0"/>
              </a:spcBef>
              <a:buClrTx/>
              <a:buSzTx/>
              <a:buFontTx/>
              <a:buNone/>
            </a:pPr>
            <a:r>
              <a:rPr kumimoji="0" lang="en-US" altLang="zh-CN" sz="2000">
                <a:solidFill>
                  <a:schemeClr val="tx2"/>
                </a:solidFill>
                <a:ea typeface="宋体" panose="02010600030101010101" pitchFamily="2" charset="-122"/>
              </a:rPr>
              <a:t>buffer</a:t>
            </a:r>
          </a:p>
        </p:txBody>
      </p:sp>
      <p:sp>
        <p:nvSpPr>
          <p:cNvPr id="14359" name="Text Box 34">
            <a:extLst>
              <a:ext uri="{FF2B5EF4-FFF2-40B4-BE49-F238E27FC236}">
                <a16:creationId xmlns:a16="http://schemas.microsoft.com/office/drawing/2014/main" id="{BAFC4EA8-A6D5-4D18-A880-1A237C64C75C}"/>
              </a:ext>
            </a:extLst>
          </p:cNvPr>
          <p:cNvSpPr txBox="1">
            <a:spLocks noChangeArrowheads="1"/>
          </p:cNvSpPr>
          <p:nvPr/>
        </p:nvSpPr>
        <p:spPr bwMode="auto">
          <a:xfrm>
            <a:off x="1549400" y="1330325"/>
            <a:ext cx="1862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r">
              <a:spcBef>
                <a:spcPct val="0"/>
              </a:spcBef>
              <a:buClrTx/>
              <a:buSzTx/>
              <a:buFontTx/>
              <a:buNone/>
            </a:pPr>
            <a:r>
              <a:rPr kumimoji="0" lang="en-US" altLang="zh-CN" sz="2000" i="1">
                <a:ea typeface="宋体" panose="02010600030101010101" pitchFamily="2" charset="-122"/>
              </a:rPr>
              <a:t>Buffer Block A</a:t>
            </a:r>
            <a:r>
              <a:rPr kumimoji="0" lang="en-US" altLang="zh-CN" sz="2000">
                <a:ea typeface="宋体" panose="02010600030101010101" pitchFamily="2" charset="-122"/>
              </a:rPr>
              <a:t> </a:t>
            </a:r>
          </a:p>
        </p:txBody>
      </p:sp>
      <p:sp>
        <p:nvSpPr>
          <p:cNvPr id="14360" name="Text Box 35">
            <a:extLst>
              <a:ext uri="{FF2B5EF4-FFF2-40B4-BE49-F238E27FC236}">
                <a16:creationId xmlns:a16="http://schemas.microsoft.com/office/drawing/2014/main" id="{F0C1E92E-A8A2-4C24-9B76-7439924F95F0}"/>
              </a:ext>
            </a:extLst>
          </p:cNvPr>
          <p:cNvSpPr txBox="1">
            <a:spLocks noChangeArrowheads="1"/>
          </p:cNvSpPr>
          <p:nvPr/>
        </p:nvSpPr>
        <p:spPr bwMode="auto">
          <a:xfrm>
            <a:off x="1535113" y="1847850"/>
            <a:ext cx="1792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r">
              <a:spcBef>
                <a:spcPct val="0"/>
              </a:spcBef>
              <a:buClrTx/>
              <a:buSzTx/>
              <a:buFontTx/>
              <a:buNone/>
            </a:pPr>
            <a:r>
              <a:rPr kumimoji="0" lang="en-US" altLang="zh-CN" sz="2000" i="1">
                <a:ea typeface="宋体" panose="02010600030101010101" pitchFamily="2" charset="-122"/>
              </a:rPr>
              <a:t>Buffer Block B</a:t>
            </a:r>
            <a:endParaRPr kumimoji="0" lang="en-US" altLang="zh-CN" sz="2000">
              <a:ea typeface="宋体" panose="02010600030101010101" pitchFamily="2" charset="-122"/>
            </a:endParaRPr>
          </a:p>
        </p:txBody>
      </p:sp>
      <p:sp>
        <p:nvSpPr>
          <p:cNvPr id="14361" name="Line 36">
            <a:extLst>
              <a:ext uri="{FF2B5EF4-FFF2-40B4-BE49-F238E27FC236}">
                <a16:creationId xmlns:a16="http://schemas.microsoft.com/office/drawing/2014/main" id="{D36927ED-3F8E-4437-BD65-354E5F69628C}"/>
              </a:ext>
            </a:extLst>
          </p:cNvPr>
          <p:cNvSpPr>
            <a:spLocks noChangeShapeType="1"/>
          </p:cNvSpPr>
          <p:nvPr/>
        </p:nvSpPr>
        <p:spPr bwMode="auto">
          <a:xfrm>
            <a:off x="3357563" y="15621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2" name="Line 37">
            <a:extLst>
              <a:ext uri="{FF2B5EF4-FFF2-40B4-BE49-F238E27FC236}">
                <a16:creationId xmlns:a16="http://schemas.microsoft.com/office/drawing/2014/main" id="{8C6D3489-CBB0-49D1-9F5B-D0867345ADE8}"/>
              </a:ext>
            </a:extLst>
          </p:cNvPr>
          <p:cNvSpPr>
            <a:spLocks noChangeShapeType="1"/>
          </p:cNvSpPr>
          <p:nvPr/>
        </p:nvSpPr>
        <p:spPr bwMode="auto">
          <a:xfrm>
            <a:off x="3341688" y="2052638"/>
            <a:ext cx="8953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3" name="Line 38">
            <a:extLst>
              <a:ext uri="{FF2B5EF4-FFF2-40B4-BE49-F238E27FC236}">
                <a16:creationId xmlns:a16="http://schemas.microsoft.com/office/drawing/2014/main" id="{CCE725A6-0621-40C4-BB31-A14E00229AB6}"/>
              </a:ext>
            </a:extLst>
          </p:cNvPr>
          <p:cNvSpPr>
            <a:spLocks noChangeShapeType="1"/>
          </p:cNvSpPr>
          <p:nvPr/>
        </p:nvSpPr>
        <p:spPr bwMode="auto">
          <a:xfrm flipH="1" flipV="1">
            <a:off x="4865688" y="1593850"/>
            <a:ext cx="2101850" cy="93663"/>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4" name="Line 39">
            <a:extLst>
              <a:ext uri="{FF2B5EF4-FFF2-40B4-BE49-F238E27FC236}">
                <a16:creationId xmlns:a16="http://schemas.microsoft.com/office/drawing/2014/main" id="{1F7C078A-BE23-461D-820D-A6BE885BCA1D}"/>
              </a:ext>
            </a:extLst>
          </p:cNvPr>
          <p:cNvSpPr>
            <a:spLocks noChangeShapeType="1"/>
          </p:cNvSpPr>
          <p:nvPr/>
        </p:nvSpPr>
        <p:spPr bwMode="auto">
          <a:xfrm>
            <a:off x="4868863" y="2052638"/>
            <a:ext cx="2082800" cy="104775"/>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5" name="Text Box 40">
            <a:extLst>
              <a:ext uri="{FF2B5EF4-FFF2-40B4-BE49-F238E27FC236}">
                <a16:creationId xmlns:a16="http://schemas.microsoft.com/office/drawing/2014/main" id="{C77B3FAE-F8B3-4E6A-BB0E-3BEC1CFB3E26}"/>
              </a:ext>
            </a:extLst>
          </p:cNvPr>
          <p:cNvSpPr txBox="1">
            <a:spLocks noChangeArrowheads="1"/>
          </p:cNvSpPr>
          <p:nvPr/>
        </p:nvSpPr>
        <p:spPr bwMode="auto">
          <a:xfrm>
            <a:off x="5353050" y="1231900"/>
            <a:ext cx="1073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r">
              <a:spcBef>
                <a:spcPct val="0"/>
              </a:spcBef>
              <a:buClrTx/>
              <a:buSzTx/>
              <a:buFontTx/>
              <a:buNone/>
            </a:pPr>
            <a:r>
              <a:rPr kumimoji="0" lang="en-US" altLang="zh-CN" sz="2000">
                <a:ea typeface="宋体" panose="02010600030101010101" pitchFamily="2" charset="-122"/>
              </a:rPr>
              <a:t>input(A)</a:t>
            </a:r>
          </a:p>
        </p:txBody>
      </p:sp>
      <p:sp>
        <p:nvSpPr>
          <p:cNvPr id="14366" name="Text Box 41">
            <a:extLst>
              <a:ext uri="{FF2B5EF4-FFF2-40B4-BE49-F238E27FC236}">
                <a16:creationId xmlns:a16="http://schemas.microsoft.com/office/drawing/2014/main" id="{8F58F452-405B-42C8-BB01-D954FAF89718}"/>
              </a:ext>
            </a:extLst>
          </p:cNvPr>
          <p:cNvSpPr txBox="1">
            <a:spLocks noChangeArrowheads="1"/>
          </p:cNvSpPr>
          <p:nvPr/>
        </p:nvSpPr>
        <p:spPr bwMode="auto">
          <a:xfrm>
            <a:off x="5295900" y="2155825"/>
            <a:ext cx="1296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r">
              <a:spcBef>
                <a:spcPct val="0"/>
              </a:spcBef>
              <a:buClrTx/>
              <a:buSzTx/>
              <a:buFontTx/>
              <a:buNone/>
            </a:pPr>
            <a:r>
              <a:rPr kumimoji="0" lang="en-US" altLang="zh-CN" sz="2000">
                <a:ea typeface="宋体" panose="02010600030101010101" pitchFamily="2" charset="-122"/>
              </a:rPr>
              <a:t>output(B) </a:t>
            </a:r>
          </a:p>
        </p:txBody>
      </p:sp>
      <p:sp>
        <p:nvSpPr>
          <p:cNvPr id="14367" name="Line 42">
            <a:extLst>
              <a:ext uri="{FF2B5EF4-FFF2-40B4-BE49-F238E27FC236}">
                <a16:creationId xmlns:a16="http://schemas.microsoft.com/office/drawing/2014/main" id="{C0B58ED5-9D06-4DA9-9D46-7385842912D2}"/>
              </a:ext>
            </a:extLst>
          </p:cNvPr>
          <p:cNvSpPr>
            <a:spLocks noChangeShapeType="1"/>
          </p:cNvSpPr>
          <p:nvPr/>
        </p:nvSpPr>
        <p:spPr bwMode="auto">
          <a:xfrm flipH="1">
            <a:off x="3665538" y="1671638"/>
            <a:ext cx="533400" cy="22098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8" name="Line 43">
            <a:extLst>
              <a:ext uri="{FF2B5EF4-FFF2-40B4-BE49-F238E27FC236}">
                <a16:creationId xmlns:a16="http://schemas.microsoft.com/office/drawing/2014/main" id="{34956486-DEA4-462E-B094-5B362A14DBCC}"/>
              </a:ext>
            </a:extLst>
          </p:cNvPr>
          <p:cNvSpPr>
            <a:spLocks noChangeShapeType="1"/>
          </p:cNvSpPr>
          <p:nvPr/>
        </p:nvSpPr>
        <p:spPr bwMode="auto">
          <a:xfrm flipV="1">
            <a:off x="3798888" y="2205038"/>
            <a:ext cx="609600" cy="22860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9" name="Text Box 44">
            <a:extLst>
              <a:ext uri="{FF2B5EF4-FFF2-40B4-BE49-F238E27FC236}">
                <a16:creationId xmlns:a16="http://schemas.microsoft.com/office/drawing/2014/main" id="{FB61D176-F0F4-49D4-8594-68ACA10BC6C0}"/>
              </a:ext>
            </a:extLst>
          </p:cNvPr>
          <p:cNvSpPr txBox="1">
            <a:spLocks noChangeArrowheads="1"/>
          </p:cNvSpPr>
          <p:nvPr/>
        </p:nvSpPr>
        <p:spPr bwMode="auto">
          <a:xfrm>
            <a:off x="2881313" y="2605088"/>
            <a:ext cx="1030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r">
              <a:spcBef>
                <a:spcPct val="0"/>
              </a:spcBef>
              <a:buClrTx/>
              <a:buSzTx/>
              <a:buFontTx/>
              <a:buNone/>
            </a:pPr>
            <a:r>
              <a:rPr kumimoji="0" lang="en-US" altLang="zh-CN" sz="2000">
                <a:ea typeface="宋体" panose="02010600030101010101" pitchFamily="2" charset="-122"/>
              </a:rPr>
              <a:t>read(X)</a:t>
            </a:r>
          </a:p>
        </p:txBody>
      </p:sp>
      <p:sp>
        <p:nvSpPr>
          <p:cNvPr id="14370" name="Text Box 45">
            <a:extLst>
              <a:ext uri="{FF2B5EF4-FFF2-40B4-BE49-F238E27FC236}">
                <a16:creationId xmlns:a16="http://schemas.microsoft.com/office/drawing/2014/main" id="{1C3FF039-5088-4FE2-8F9D-F19CA5448CCC}"/>
              </a:ext>
            </a:extLst>
          </p:cNvPr>
          <p:cNvSpPr txBox="1">
            <a:spLocks noChangeArrowheads="1"/>
          </p:cNvSpPr>
          <p:nvPr/>
        </p:nvSpPr>
        <p:spPr bwMode="auto">
          <a:xfrm>
            <a:off x="4195763" y="2936875"/>
            <a:ext cx="1054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r">
              <a:spcBef>
                <a:spcPct val="0"/>
              </a:spcBef>
              <a:buClrTx/>
              <a:buSzTx/>
              <a:buFontTx/>
              <a:buNone/>
            </a:pPr>
            <a:r>
              <a:rPr kumimoji="0" lang="en-US" altLang="zh-CN" sz="2000">
                <a:ea typeface="宋体" panose="02010600030101010101" pitchFamily="2" charset="-122"/>
              </a:rPr>
              <a:t>write(Y)</a:t>
            </a:r>
          </a:p>
        </p:txBody>
      </p:sp>
      <p:sp>
        <p:nvSpPr>
          <p:cNvPr id="14371" name="Text Box 46">
            <a:extLst>
              <a:ext uri="{FF2B5EF4-FFF2-40B4-BE49-F238E27FC236}">
                <a16:creationId xmlns:a16="http://schemas.microsoft.com/office/drawing/2014/main" id="{3295A106-6DAE-43F9-9F98-36D7FEFD995E}"/>
              </a:ext>
            </a:extLst>
          </p:cNvPr>
          <p:cNvSpPr txBox="1">
            <a:spLocks noChangeArrowheads="1"/>
          </p:cNvSpPr>
          <p:nvPr/>
        </p:nvSpPr>
        <p:spPr bwMode="auto">
          <a:xfrm>
            <a:off x="6924675" y="5111750"/>
            <a:ext cx="636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r">
              <a:spcBef>
                <a:spcPct val="0"/>
              </a:spcBef>
              <a:buClrTx/>
              <a:buSzTx/>
              <a:buFontTx/>
              <a:buNone/>
            </a:pPr>
            <a:r>
              <a:rPr kumimoji="0" lang="en-US" altLang="zh-CN" sz="2000">
                <a:solidFill>
                  <a:schemeClr val="tx2"/>
                </a:solidFill>
                <a:ea typeface="宋体" panose="02010600030101010101" pitchFamily="2" charset="-122"/>
              </a:rPr>
              <a:t>disk</a:t>
            </a:r>
          </a:p>
        </p:txBody>
      </p:sp>
      <p:sp>
        <p:nvSpPr>
          <p:cNvPr id="14372" name="Text Box 63">
            <a:extLst>
              <a:ext uri="{FF2B5EF4-FFF2-40B4-BE49-F238E27FC236}">
                <a16:creationId xmlns:a16="http://schemas.microsoft.com/office/drawing/2014/main" id="{4E59C1C5-6C0B-444B-99EB-C85F645D824E}"/>
              </a:ext>
            </a:extLst>
          </p:cNvPr>
          <p:cNvSpPr txBox="1">
            <a:spLocks noChangeArrowheads="1"/>
          </p:cNvSpPr>
          <p:nvPr/>
        </p:nvSpPr>
        <p:spPr bwMode="auto">
          <a:xfrm>
            <a:off x="2476500" y="3640138"/>
            <a:ext cx="7286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2000">
                <a:ea typeface="宋体" panose="02010600030101010101" pitchFamily="2" charset="-122"/>
              </a:rPr>
              <a:t>work area of T</a:t>
            </a:r>
            <a:r>
              <a:rPr kumimoji="0" lang="en-US" altLang="zh-CN" sz="2000" baseline="-25000">
                <a:ea typeface="宋体" panose="02010600030101010101" pitchFamily="2" charset="-122"/>
              </a:rPr>
              <a:t>1</a:t>
            </a:r>
            <a:endParaRPr kumimoji="0" lang="en-US" altLang="zh-CN" sz="2000">
              <a:ea typeface="宋体" panose="02010600030101010101" pitchFamily="2" charset="-122"/>
            </a:endParaRPr>
          </a:p>
        </p:txBody>
      </p:sp>
      <p:sp>
        <p:nvSpPr>
          <p:cNvPr id="14373" name="Text Box 64">
            <a:extLst>
              <a:ext uri="{FF2B5EF4-FFF2-40B4-BE49-F238E27FC236}">
                <a16:creationId xmlns:a16="http://schemas.microsoft.com/office/drawing/2014/main" id="{36503B31-EA89-4427-A4F7-4CE19A9B278A}"/>
              </a:ext>
            </a:extLst>
          </p:cNvPr>
          <p:cNvSpPr txBox="1">
            <a:spLocks noChangeArrowheads="1"/>
          </p:cNvSpPr>
          <p:nvPr/>
        </p:nvSpPr>
        <p:spPr bwMode="auto">
          <a:xfrm>
            <a:off x="5249863" y="3619500"/>
            <a:ext cx="914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2000">
                <a:ea typeface="宋体" panose="02010600030101010101" pitchFamily="2" charset="-122"/>
              </a:rPr>
              <a:t>work area of T</a:t>
            </a:r>
            <a:r>
              <a:rPr kumimoji="0" lang="en-US" altLang="zh-CN" sz="2000" baseline="-25000">
                <a:ea typeface="宋体" panose="02010600030101010101" pitchFamily="2" charset="-122"/>
              </a:rPr>
              <a:t>2 </a:t>
            </a:r>
            <a:endParaRPr kumimoji="0" lang="en-US" altLang="zh-CN" sz="2000">
              <a:ea typeface="宋体" panose="02010600030101010101" pitchFamily="2" charset="-122"/>
            </a:endParaRPr>
          </a:p>
        </p:txBody>
      </p:sp>
      <p:sp>
        <p:nvSpPr>
          <p:cNvPr id="14374" name="Text Box 65">
            <a:extLst>
              <a:ext uri="{FF2B5EF4-FFF2-40B4-BE49-F238E27FC236}">
                <a16:creationId xmlns:a16="http://schemas.microsoft.com/office/drawing/2014/main" id="{6CF6CF90-D817-4355-8384-5B972DFFBF49}"/>
              </a:ext>
            </a:extLst>
          </p:cNvPr>
          <p:cNvSpPr txBox="1">
            <a:spLocks noChangeArrowheads="1"/>
          </p:cNvSpPr>
          <p:nvPr/>
        </p:nvSpPr>
        <p:spPr bwMode="auto">
          <a:xfrm>
            <a:off x="4298950" y="5126038"/>
            <a:ext cx="1100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r">
              <a:spcBef>
                <a:spcPct val="0"/>
              </a:spcBef>
              <a:buClrTx/>
              <a:buSzTx/>
              <a:buFontTx/>
              <a:buNone/>
            </a:pPr>
            <a:r>
              <a:rPr kumimoji="0" lang="en-US" altLang="zh-CN" sz="2000">
                <a:solidFill>
                  <a:schemeClr val="tx2"/>
                </a:solidFill>
                <a:ea typeface="宋体" panose="02010600030101010101" pitchFamily="2" charset="-122"/>
              </a:rPr>
              <a:t>memory</a:t>
            </a:r>
          </a:p>
        </p:txBody>
      </p:sp>
      <p:sp>
        <p:nvSpPr>
          <p:cNvPr id="14375" name="Text Box 66">
            <a:extLst>
              <a:ext uri="{FF2B5EF4-FFF2-40B4-BE49-F238E27FC236}">
                <a16:creationId xmlns:a16="http://schemas.microsoft.com/office/drawing/2014/main" id="{D5E6509C-178D-4899-9129-14ABBCC7924E}"/>
              </a:ext>
            </a:extLst>
          </p:cNvPr>
          <p:cNvSpPr txBox="1">
            <a:spLocks noChangeArrowheads="1"/>
          </p:cNvSpPr>
          <p:nvPr/>
        </p:nvSpPr>
        <p:spPr bwMode="auto">
          <a:xfrm>
            <a:off x="4389438" y="3589338"/>
            <a:ext cx="403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r">
              <a:spcBef>
                <a:spcPct val="0"/>
              </a:spcBef>
              <a:buClrTx/>
              <a:buSzTx/>
              <a:buFontTx/>
              <a:buNone/>
            </a:pPr>
            <a:r>
              <a:rPr kumimoji="0" lang="en-US" altLang="zh-CN" sz="2000">
                <a:ea typeface="宋体" panose="02010600030101010101" pitchFamily="2" charset="-122"/>
              </a:rPr>
              <a:t>x</a:t>
            </a:r>
            <a:r>
              <a:rPr kumimoji="0" lang="en-US" altLang="zh-CN" sz="2000" baseline="-25000">
                <a:ea typeface="宋体" panose="02010600030101010101" pitchFamily="2" charset="-122"/>
              </a:rPr>
              <a:t>2</a:t>
            </a:r>
            <a:endParaRPr kumimoji="0" lang="en-US" altLang="zh-CN" sz="2000">
              <a:ea typeface="宋体" panose="02010600030101010101" pitchFamily="2" charset="-122"/>
            </a:endParaRPr>
          </a:p>
        </p:txBody>
      </p:sp>
      <p:sp>
        <p:nvSpPr>
          <p:cNvPr id="14376" name="Line 67">
            <a:extLst>
              <a:ext uri="{FF2B5EF4-FFF2-40B4-BE49-F238E27FC236}">
                <a16:creationId xmlns:a16="http://schemas.microsoft.com/office/drawing/2014/main" id="{510F7174-D767-4FF6-8FF1-A214E44BC589}"/>
              </a:ext>
            </a:extLst>
          </p:cNvPr>
          <p:cNvSpPr>
            <a:spLocks noChangeShapeType="1"/>
          </p:cNvSpPr>
          <p:nvPr/>
        </p:nvSpPr>
        <p:spPr bwMode="auto">
          <a:xfrm>
            <a:off x="6443663" y="784225"/>
            <a:ext cx="0" cy="554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4766726C-B775-47BF-9CEC-D6E8D701CCE6}"/>
              </a:ext>
            </a:extLst>
          </p:cNvPr>
          <p:cNvSpPr>
            <a:spLocks noGrp="1" noChangeArrowheads="1"/>
          </p:cNvSpPr>
          <p:nvPr>
            <p:ph type="title"/>
          </p:nvPr>
        </p:nvSpPr>
        <p:spPr/>
        <p:txBody>
          <a:bodyPr/>
          <a:lstStyle/>
          <a:p>
            <a:pPr>
              <a:defRPr/>
            </a:pPr>
            <a:r>
              <a:rPr lang="en-US" altLang="zh-CN">
                <a:ea typeface="宋体" pitchFamily="2" charset="-122"/>
              </a:rPr>
              <a:t>Recovery and Atomicity (Cont.)</a:t>
            </a:r>
          </a:p>
        </p:txBody>
      </p:sp>
      <p:sp>
        <p:nvSpPr>
          <p:cNvPr id="16387" name="Rectangle 3">
            <a:extLst>
              <a:ext uri="{FF2B5EF4-FFF2-40B4-BE49-F238E27FC236}">
                <a16:creationId xmlns:a16="http://schemas.microsoft.com/office/drawing/2014/main" id="{59538CB7-AC73-48FC-8AFE-B4219C1A8628}"/>
              </a:ext>
            </a:extLst>
          </p:cNvPr>
          <p:cNvSpPr>
            <a:spLocks noGrp="1" noChangeArrowheads="1"/>
          </p:cNvSpPr>
          <p:nvPr>
            <p:ph idx="1"/>
          </p:nvPr>
        </p:nvSpPr>
        <p:spPr/>
        <p:txBody>
          <a:bodyPr/>
          <a:lstStyle/>
          <a:p>
            <a:r>
              <a:rPr lang="en-US" altLang="zh-CN" sz="2400">
                <a:ea typeface="宋体" panose="02010600030101010101" pitchFamily="2" charset="-122"/>
              </a:rPr>
              <a:t>To ensure atomicity despite failures, we first output information describing the modifications to stable storage without modifying the database itself.</a:t>
            </a:r>
          </a:p>
          <a:p>
            <a:r>
              <a:rPr lang="en-US" altLang="zh-CN" sz="2400">
                <a:ea typeface="宋体" panose="02010600030101010101" pitchFamily="2" charset="-122"/>
              </a:rPr>
              <a:t>We study two approaches:</a:t>
            </a:r>
          </a:p>
          <a:p>
            <a:pPr lvl="1"/>
            <a:r>
              <a:rPr lang="en-US" altLang="zh-CN" b="1">
                <a:solidFill>
                  <a:schemeClr val="tx2"/>
                </a:solidFill>
                <a:ea typeface="宋体" panose="02010600030101010101" pitchFamily="2" charset="-122"/>
              </a:rPr>
              <a:t>log-based recovery</a:t>
            </a:r>
            <a:r>
              <a:rPr lang="en-US" altLang="zh-CN">
                <a:ea typeface="宋体" panose="02010600030101010101" pitchFamily="2" charset="-122"/>
              </a:rPr>
              <a:t>, and</a:t>
            </a:r>
          </a:p>
          <a:p>
            <a:pPr lvl="1"/>
            <a:r>
              <a:rPr lang="en-US" altLang="zh-CN" b="1">
                <a:solidFill>
                  <a:schemeClr val="tx2"/>
                </a:solidFill>
                <a:ea typeface="宋体" panose="02010600030101010101" pitchFamily="2" charset="-122"/>
              </a:rPr>
              <a:t>shadow-paging</a:t>
            </a:r>
          </a:p>
          <a:p>
            <a:pPr lvl="1"/>
            <a:endParaRPr lang="en-US" altLang="zh-CN">
              <a:solidFill>
                <a:schemeClr val="tx2"/>
              </a:solidFill>
              <a:ea typeface="宋体" panose="02010600030101010101" pitchFamily="2" charset="-122"/>
            </a:endParaRPr>
          </a:p>
          <a:p>
            <a:r>
              <a:rPr lang="en-US" altLang="zh-CN" sz="2400" i="1">
                <a:ea typeface="宋体" panose="02010600030101010101" pitchFamily="2" charset="-122"/>
              </a:rPr>
              <a:t>We assume (initially) that transactions run serially, that is, one after the other.</a:t>
            </a:r>
          </a:p>
          <a:p>
            <a:endParaRPr lang="en-US" altLang="zh-CN" sz="2400" i="1">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63B17B-D878-4F0C-BFA4-35A43B5C98B2}"/>
              </a:ext>
            </a:extLst>
          </p:cNvPr>
          <p:cNvSpPr>
            <a:spLocks noGrp="1"/>
          </p:cNvSpPr>
          <p:nvPr>
            <p:ph type="title"/>
          </p:nvPr>
        </p:nvSpPr>
        <p:spPr/>
        <p:txBody>
          <a:bodyPr/>
          <a:lstStyle/>
          <a:p>
            <a:pPr>
              <a:defRPr/>
            </a:pPr>
            <a:r>
              <a:rPr lang="en-US" altLang="zh-CN">
                <a:effectLst>
                  <a:outerShdw blurRad="38100" dist="38100" dir="2700000" algn="tl">
                    <a:srgbClr val="C0C0C0"/>
                  </a:outerShdw>
                </a:effectLst>
                <a:ea typeface="宋体" pitchFamily="2" charset="-122"/>
              </a:rPr>
              <a:t>Log-Based Recovery</a:t>
            </a:r>
            <a:endParaRPr lang="zh-CN" altLang="en-US">
              <a:effectLst>
                <a:outerShdw blurRad="38100" dist="38100" dir="2700000" algn="tl">
                  <a:srgbClr val="C0C0C0"/>
                </a:outerShdw>
              </a:effectLst>
              <a:ea typeface="宋体" pitchFamily="2" charset="-122"/>
            </a:endParaRPr>
          </a:p>
        </p:txBody>
      </p:sp>
      <p:sp>
        <p:nvSpPr>
          <p:cNvPr id="17411" name="内容占位符 2">
            <a:extLst>
              <a:ext uri="{FF2B5EF4-FFF2-40B4-BE49-F238E27FC236}">
                <a16:creationId xmlns:a16="http://schemas.microsoft.com/office/drawing/2014/main" id="{06C3D189-222A-4E8F-BB97-29024835385F}"/>
              </a:ext>
            </a:extLst>
          </p:cNvPr>
          <p:cNvSpPr>
            <a:spLocks noGrp="1"/>
          </p:cNvSpPr>
          <p:nvPr>
            <p:ph idx="1"/>
          </p:nvPr>
        </p:nvSpPr>
        <p:spPr/>
        <p:txBody>
          <a:bodyPr/>
          <a:lstStyle/>
          <a:p>
            <a:r>
              <a:rPr lang="en-US" altLang="zh-CN" dirty="0">
                <a:ea typeface="宋体" panose="02010600030101010101" pitchFamily="2" charset="-122"/>
              </a:rPr>
              <a:t>SQL Server</a:t>
            </a:r>
          </a:p>
          <a:p>
            <a:pPr lvl="1"/>
            <a:r>
              <a:rPr lang="en-US" altLang="zh-CN" dirty="0">
                <a:ea typeface="宋体" panose="02010600030101010101" pitchFamily="2" charset="-122"/>
              </a:rPr>
              <a:t> a database file includes two file:</a:t>
            </a:r>
            <a:r>
              <a:rPr lang="en-US" altLang="zh-CN" dirty="0">
                <a:solidFill>
                  <a:srgbClr val="FF0000"/>
                </a:solidFill>
                <a:ea typeface="宋体" panose="02010600030101010101" pitchFamily="2" charset="-122"/>
              </a:rPr>
              <a:t>X.mdf </a:t>
            </a:r>
            <a:r>
              <a:rPr lang="en-US" altLang="zh-CN" dirty="0">
                <a:ea typeface="宋体" panose="02010600030101010101" pitchFamily="2" charset="-122"/>
              </a:rPr>
              <a:t>and </a:t>
            </a:r>
            <a:r>
              <a:rPr lang="en-US" altLang="zh-CN" dirty="0" err="1">
                <a:solidFill>
                  <a:srgbClr val="FF0000"/>
                </a:solidFill>
                <a:ea typeface="宋体" panose="02010600030101010101" pitchFamily="2" charset="-122"/>
              </a:rPr>
              <a:t>X.ldf</a:t>
            </a:r>
            <a:endParaRPr lang="en-US" altLang="zh-CN" dirty="0">
              <a:solidFill>
                <a:srgbClr val="FF0000"/>
              </a:solidFill>
              <a:ea typeface="宋体" panose="02010600030101010101" pitchFamily="2" charset="-122"/>
            </a:endParaRPr>
          </a:p>
          <a:p>
            <a:pPr lvl="1"/>
            <a:r>
              <a:rPr lang="en-US" altLang="zh-CN" dirty="0" err="1">
                <a:solidFill>
                  <a:srgbClr val="FF0000"/>
                </a:solidFill>
                <a:ea typeface="宋体" panose="02010600030101010101" pitchFamily="2" charset="-122"/>
              </a:rPr>
              <a:t>X.ldf</a:t>
            </a:r>
            <a:r>
              <a:rPr lang="en-US" altLang="zh-CN" dirty="0">
                <a:solidFill>
                  <a:srgbClr val="FF0000"/>
                </a:solidFill>
                <a:ea typeface="宋体" panose="02010600030101010101" pitchFamily="2" charset="-122"/>
              </a:rPr>
              <a:t> </a:t>
            </a:r>
            <a:r>
              <a:rPr lang="en-US" altLang="zh-CN" dirty="0">
                <a:ea typeface="宋体" panose="02010600030101010101" pitchFamily="2" charset="-122"/>
              </a:rPr>
              <a:t>is a log file</a:t>
            </a:r>
            <a:endParaRPr lang="zh-CN" altLang="en-US" dirty="0">
              <a:ea typeface="宋体" panose="02010600030101010101" pitchFamily="2" charset="-122"/>
            </a:endParaRPr>
          </a:p>
        </p:txBody>
      </p:sp>
      <p:pic>
        <p:nvPicPr>
          <p:cNvPr id="17412" name="Picture 2">
            <a:extLst>
              <a:ext uri="{FF2B5EF4-FFF2-40B4-BE49-F238E27FC236}">
                <a16:creationId xmlns:a16="http://schemas.microsoft.com/office/drawing/2014/main" id="{A7AF5E14-34C6-4D77-85B3-F518768A26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775" y="2568575"/>
            <a:ext cx="7258050"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5D3CBD3B-8A22-4259-9546-3A9F51030B54}"/>
              </a:ext>
            </a:extLst>
          </p:cNvPr>
          <p:cNvSpPr>
            <a:spLocks noGrp="1" noChangeArrowheads="1"/>
          </p:cNvSpPr>
          <p:nvPr>
            <p:ph type="title"/>
          </p:nvPr>
        </p:nvSpPr>
        <p:spPr/>
        <p:txBody>
          <a:bodyPr/>
          <a:lstStyle/>
          <a:p>
            <a:pPr>
              <a:defRPr/>
            </a:pPr>
            <a:r>
              <a:rPr lang="en-US">
                <a:ea typeface="+mj-ea"/>
              </a:rPr>
              <a:t>Log-Based Recovery</a:t>
            </a:r>
          </a:p>
        </p:txBody>
      </p:sp>
      <p:sp>
        <p:nvSpPr>
          <p:cNvPr id="39939" name="Rectangle 3">
            <a:extLst>
              <a:ext uri="{FF2B5EF4-FFF2-40B4-BE49-F238E27FC236}">
                <a16:creationId xmlns:a16="http://schemas.microsoft.com/office/drawing/2014/main" id="{D531CB79-2F02-4AA6-9EA6-980AE6841BA5}"/>
              </a:ext>
            </a:extLst>
          </p:cNvPr>
          <p:cNvSpPr>
            <a:spLocks noGrp="1" noChangeArrowheads="1"/>
          </p:cNvSpPr>
          <p:nvPr>
            <p:ph idx="1"/>
          </p:nvPr>
        </p:nvSpPr>
        <p:spPr/>
        <p:txBody>
          <a:bodyPr>
            <a:noAutofit/>
          </a:bodyPr>
          <a:lstStyle/>
          <a:p>
            <a:pPr>
              <a:lnSpc>
                <a:spcPct val="90000"/>
              </a:lnSpc>
            </a:pPr>
            <a:r>
              <a:rPr lang="en-US" altLang="zh-CN" sz="2000" dirty="0"/>
              <a:t>A  </a:t>
            </a:r>
            <a:r>
              <a:rPr lang="en-US" altLang="zh-CN" sz="2000" b="1" dirty="0">
                <a:solidFill>
                  <a:srgbClr val="000099"/>
                </a:solidFill>
              </a:rPr>
              <a:t>log</a:t>
            </a:r>
            <a:r>
              <a:rPr lang="en-US" altLang="zh-CN" sz="2000" dirty="0"/>
              <a:t> is kept on stable storage. </a:t>
            </a:r>
          </a:p>
          <a:p>
            <a:pPr lvl="1">
              <a:lnSpc>
                <a:spcPct val="90000"/>
              </a:lnSpc>
            </a:pPr>
            <a:r>
              <a:rPr lang="en-US" altLang="zh-CN" sz="1800" dirty="0">
                <a:ea typeface="ＭＳ Ｐゴシック" panose="020B0600070205080204" pitchFamily="34" charset="-128"/>
              </a:rPr>
              <a:t>The log is a sequence of </a:t>
            </a:r>
            <a:r>
              <a:rPr lang="en-US" altLang="zh-CN" sz="1800" b="1" dirty="0">
                <a:solidFill>
                  <a:srgbClr val="000099"/>
                </a:solidFill>
                <a:ea typeface="ＭＳ Ｐゴシック" panose="020B0600070205080204" pitchFamily="34" charset="-128"/>
              </a:rPr>
              <a:t>log records</a:t>
            </a:r>
            <a:r>
              <a:rPr lang="en-US" altLang="zh-CN" sz="1800" dirty="0">
                <a:ea typeface="ＭＳ Ｐゴシック" panose="020B0600070205080204" pitchFamily="34" charset="-128"/>
              </a:rPr>
              <a:t>, and maintains a record of update activities on the database.</a:t>
            </a:r>
          </a:p>
          <a:p>
            <a:pPr>
              <a:lnSpc>
                <a:spcPct val="90000"/>
              </a:lnSpc>
            </a:pPr>
            <a:r>
              <a:rPr lang="en-US" altLang="zh-CN" sz="2000" dirty="0"/>
              <a:t>When transaction </a:t>
            </a:r>
            <a:r>
              <a:rPr lang="en-US" altLang="zh-CN" sz="2000" i="1" dirty="0" err="1"/>
              <a:t>T</a:t>
            </a:r>
            <a:r>
              <a:rPr lang="en-US" altLang="zh-CN" sz="2000" i="1" baseline="-25000" dirty="0" err="1"/>
              <a:t>i</a:t>
            </a:r>
            <a:r>
              <a:rPr lang="en-US" altLang="zh-CN" sz="2000" i="1" dirty="0"/>
              <a:t> </a:t>
            </a:r>
            <a:r>
              <a:rPr lang="en-US" altLang="zh-CN" sz="2000" dirty="0"/>
              <a:t>starts, it registers itself by writing a </a:t>
            </a:r>
            <a:br>
              <a:rPr lang="en-US" altLang="zh-CN" sz="2000" dirty="0"/>
            </a:br>
            <a:r>
              <a:rPr lang="en-US" altLang="zh-CN" sz="2000" dirty="0"/>
              <a:t>       </a:t>
            </a:r>
            <a:r>
              <a:rPr lang="en-US" altLang="zh-CN" sz="2000" i="1" dirty="0"/>
              <a:t>&lt;</a:t>
            </a:r>
            <a:r>
              <a:rPr lang="en-US" altLang="zh-CN" sz="2000" i="1" dirty="0" err="1"/>
              <a:t>T</a:t>
            </a:r>
            <a:r>
              <a:rPr lang="en-US" altLang="zh-CN" sz="2000" i="1" baseline="-25000" dirty="0" err="1"/>
              <a:t>i</a:t>
            </a:r>
            <a:r>
              <a:rPr lang="en-US" altLang="zh-CN" sz="2000" i="1" baseline="-25000" dirty="0"/>
              <a:t>  </a:t>
            </a:r>
            <a:r>
              <a:rPr lang="en-US" altLang="zh-CN" sz="2000" b="1" dirty="0"/>
              <a:t>start</a:t>
            </a:r>
            <a:r>
              <a:rPr lang="en-US" altLang="zh-CN" sz="2000" dirty="0"/>
              <a:t>&gt;log record</a:t>
            </a:r>
          </a:p>
          <a:p>
            <a:pPr>
              <a:lnSpc>
                <a:spcPct val="90000"/>
              </a:lnSpc>
            </a:pPr>
            <a:r>
              <a:rPr lang="en-US" altLang="zh-CN" sz="2000" i="1" dirty="0"/>
              <a:t>Before </a:t>
            </a:r>
            <a:r>
              <a:rPr lang="en-US" altLang="zh-CN" sz="2000" i="1" dirty="0" err="1"/>
              <a:t>T</a:t>
            </a:r>
            <a:r>
              <a:rPr lang="en-US" altLang="zh-CN" sz="2000" i="1" baseline="-25000" dirty="0" err="1"/>
              <a:t>i</a:t>
            </a:r>
            <a:r>
              <a:rPr lang="en-US" altLang="zh-CN" sz="2000" i="1" dirty="0"/>
              <a:t> </a:t>
            </a:r>
            <a:r>
              <a:rPr lang="en-US" altLang="zh-CN" sz="2000" dirty="0"/>
              <a:t>executes </a:t>
            </a:r>
            <a:r>
              <a:rPr lang="en-US" altLang="zh-CN" sz="2000" b="1" dirty="0"/>
              <a:t>write</a:t>
            </a:r>
            <a:r>
              <a:rPr lang="en-US" altLang="zh-CN" sz="2000" dirty="0"/>
              <a:t>(</a:t>
            </a:r>
            <a:r>
              <a:rPr lang="en-US" altLang="zh-CN" sz="2000" i="1" dirty="0"/>
              <a:t>X</a:t>
            </a:r>
            <a:r>
              <a:rPr lang="en-US" altLang="zh-CN" sz="2000" dirty="0"/>
              <a:t>), a log record </a:t>
            </a:r>
            <a:br>
              <a:rPr lang="en-US" altLang="zh-CN" sz="2000" dirty="0"/>
            </a:br>
            <a:r>
              <a:rPr lang="en-US" altLang="zh-CN" sz="2000" dirty="0"/>
              <a:t>         </a:t>
            </a:r>
            <a:r>
              <a:rPr lang="en-US" altLang="zh-CN" sz="2000" i="1" dirty="0"/>
              <a:t>&lt;</a:t>
            </a:r>
            <a:r>
              <a:rPr lang="en-US" altLang="zh-CN" sz="2000" i="1" dirty="0" err="1"/>
              <a:t>T</a:t>
            </a:r>
            <a:r>
              <a:rPr lang="en-US" altLang="zh-CN" sz="2000" i="1" baseline="-25000" dirty="0" err="1"/>
              <a:t>i</a:t>
            </a:r>
            <a:r>
              <a:rPr lang="en-US" altLang="zh-CN" sz="2000" i="1" dirty="0"/>
              <a:t>, X,  V</a:t>
            </a:r>
            <a:r>
              <a:rPr lang="en-US" altLang="zh-CN" sz="2000" i="1" baseline="-25000" dirty="0"/>
              <a:t>1</a:t>
            </a:r>
            <a:r>
              <a:rPr lang="en-US" altLang="zh-CN" sz="2000" i="1" dirty="0"/>
              <a:t>,  V</a:t>
            </a:r>
            <a:r>
              <a:rPr lang="en-US" altLang="zh-CN" sz="2000" i="1" baseline="-25000" dirty="0"/>
              <a:t>2</a:t>
            </a:r>
            <a:r>
              <a:rPr lang="en-US" altLang="zh-CN" sz="2000" i="1" dirty="0"/>
              <a:t>&gt; </a:t>
            </a:r>
            <a:br>
              <a:rPr lang="en-US" altLang="zh-CN" sz="2000" i="1" dirty="0"/>
            </a:br>
            <a:r>
              <a:rPr lang="en-US" altLang="zh-CN" sz="2000" dirty="0"/>
              <a:t>is written, where</a:t>
            </a:r>
            <a:r>
              <a:rPr lang="en-US" altLang="zh-CN" sz="2000" i="1" dirty="0"/>
              <a:t> V</a:t>
            </a:r>
            <a:r>
              <a:rPr lang="en-US" altLang="zh-CN" sz="2000" i="1" baseline="-25000" dirty="0"/>
              <a:t>1</a:t>
            </a:r>
            <a:r>
              <a:rPr lang="en-US" altLang="zh-CN" sz="2000" dirty="0"/>
              <a:t> is the value of </a:t>
            </a:r>
            <a:r>
              <a:rPr lang="en-US" altLang="zh-CN" sz="2000" i="1" dirty="0"/>
              <a:t>X</a:t>
            </a:r>
            <a:r>
              <a:rPr lang="en-US" altLang="zh-CN" sz="2000" dirty="0"/>
              <a:t>  before the write (the </a:t>
            </a:r>
            <a:r>
              <a:rPr lang="en-US" altLang="zh-CN" sz="2000" b="1" dirty="0">
                <a:solidFill>
                  <a:srgbClr val="000099"/>
                </a:solidFill>
              </a:rPr>
              <a:t>old value</a:t>
            </a:r>
            <a:r>
              <a:rPr lang="en-US" altLang="zh-CN" sz="2000" dirty="0"/>
              <a:t>)</a:t>
            </a:r>
            <a:r>
              <a:rPr lang="en-US" altLang="zh-CN" sz="2000" b="1" dirty="0"/>
              <a:t>,</a:t>
            </a:r>
            <a:r>
              <a:rPr lang="en-US" altLang="zh-CN" sz="2000" dirty="0"/>
              <a:t> and </a:t>
            </a:r>
            <a:r>
              <a:rPr lang="en-US" altLang="zh-CN" sz="2000" i="1" dirty="0"/>
              <a:t>V</a:t>
            </a:r>
            <a:r>
              <a:rPr lang="en-US" altLang="zh-CN" sz="2000" i="1" baseline="-25000" dirty="0"/>
              <a:t>2</a:t>
            </a:r>
            <a:r>
              <a:rPr lang="en-US" altLang="zh-CN" sz="2000" i="1" dirty="0"/>
              <a:t> </a:t>
            </a:r>
            <a:r>
              <a:rPr lang="en-US" altLang="zh-CN" sz="2000" dirty="0"/>
              <a:t>is the value to be written to </a:t>
            </a:r>
            <a:r>
              <a:rPr lang="en-US" altLang="zh-CN" sz="2000" i="1" dirty="0"/>
              <a:t>X </a:t>
            </a:r>
            <a:r>
              <a:rPr lang="en-US" altLang="zh-CN" sz="2000" dirty="0"/>
              <a:t>(the </a:t>
            </a:r>
            <a:r>
              <a:rPr lang="en-US" altLang="zh-CN" sz="2000" b="1" dirty="0">
                <a:solidFill>
                  <a:srgbClr val="000099"/>
                </a:solidFill>
              </a:rPr>
              <a:t>new value</a:t>
            </a:r>
            <a:r>
              <a:rPr lang="en-US" altLang="zh-CN" sz="2000" b="1" dirty="0"/>
              <a:t>)</a:t>
            </a:r>
            <a:r>
              <a:rPr lang="en-US" altLang="zh-CN" sz="2000" dirty="0"/>
              <a:t>. </a:t>
            </a:r>
          </a:p>
          <a:p>
            <a:pPr>
              <a:lnSpc>
                <a:spcPct val="90000"/>
              </a:lnSpc>
            </a:pPr>
            <a:r>
              <a:rPr lang="en-US" altLang="zh-CN" sz="2000" dirty="0"/>
              <a:t>When </a:t>
            </a:r>
            <a:r>
              <a:rPr lang="en-US" altLang="zh-CN" sz="2000" i="1" dirty="0" err="1"/>
              <a:t>T</a:t>
            </a:r>
            <a:r>
              <a:rPr lang="en-US" altLang="zh-CN" sz="2000" i="1" baseline="-25000" dirty="0" err="1"/>
              <a:t>i</a:t>
            </a:r>
            <a:r>
              <a:rPr lang="en-US" altLang="zh-CN" sz="2000" dirty="0"/>
              <a:t> finishes it last statement, the log record &lt;</a:t>
            </a:r>
            <a:r>
              <a:rPr lang="en-US" altLang="zh-CN" sz="2000" i="1" dirty="0" err="1"/>
              <a:t>T</a:t>
            </a:r>
            <a:r>
              <a:rPr lang="en-US" altLang="zh-CN" sz="2000" i="1" baseline="-25000" dirty="0" err="1"/>
              <a:t>i</a:t>
            </a:r>
            <a:r>
              <a:rPr lang="en-US" altLang="zh-CN" sz="2000" i="1" dirty="0"/>
              <a:t> </a:t>
            </a:r>
            <a:r>
              <a:rPr lang="en-US" altLang="zh-CN" sz="2000" b="1" i="1" dirty="0"/>
              <a:t> </a:t>
            </a:r>
            <a:r>
              <a:rPr lang="en-US" altLang="zh-CN" sz="2000" b="1" dirty="0"/>
              <a:t>commi</a:t>
            </a:r>
            <a:r>
              <a:rPr lang="en-US" altLang="zh-CN" sz="2000" dirty="0"/>
              <a:t>t&gt; is written. </a:t>
            </a:r>
          </a:p>
          <a:p>
            <a:pPr>
              <a:lnSpc>
                <a:spcPct val="90000"/>
              </a:lnSpc>
            </a:pPr>
            <a:r>
              <a:rPr lang="en-US" altLang="zh-CN" sz="2000" dirty="0"/>
              <a:t>Two approaches using logs</a:t>
            </a:r>
          </a:p>
          <a:p>
            <a:pPr lvl="1">
              <a:lnSpc>
                <a:spcPct val="90000"/>
              </a:lnSpc>
            </a:pPr>
            <a:r>
              <a:rPr lang="en-US" altLang="zh-CN" sz="1800" dirty="0">
                <a:ea typeface="ＭＳ Ｐゴシック" panose="020B0600070205080204" pitchFamily="34" charset="-128"/>
              </a:rPr>
              <a:t>Deferred database modification</a:t>
            </a:r>
          </a:p>
          <a:p>
            <a:pPr lvl="1">
              <a:lnSpc>
                <a:spcPct val="90000"/>
              </a:lnSpc>
            </a:pPr>
            <a:r>
              <a:rPr lang="en-US" altLang="zh-CN" sz="1800" dirty="0">
                <a:ea typeface="ＭＳ Ｐゴシック" panose="020B0600070205080204" pitchFamily="34" charset="-128"/>
              </a:rPr>
              <a:t>Immediate database modification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9F13E794-1A15-4DDB-86C1-4C15BC3527FE}"/>
              </a:ext>
            </a:extLst>
          </p:cNvPr>
          <p:cNvSpPr>
            <a:spLocks noGrp="1" noChangeArrowheads="1"/>
          </p:cNvSpPr>
          <p:nvPr>
            <p:ph type="title"/>
          </p:nvPr>
        </p:nvSpPr>
        <p:spPr/>
        <p:txBody>
          <a:bodyPr/>
          <a:lstStyle/>
          <a:p>
            <a:pPr>
              <a:defRPr/>
            </a:pPr>
            <a:r>
              <a:rPr lang="en-US">
                <a:ea typeface="+mj-ea"/>
              </a:rPr>
              <a:t>Immediate Database Modification</a:t>
            </a:r>
          </a:p>
        </p:txBody>
      </p:sp>
      <p:sp>
        <p:nvSpPr>
          <p:cNvPr id="48131" name="Rectangle 3">
            <a:extLst>
              <a:ext uri="{FF2B5EF4-FFF2-40B4-BE49-F238E27FC236}">
                <a16:creationId xmlns:a16="http://schemas.microsoft.com/office/drawing/2014/main" id="{FBBE4507-DD7D-4C16-8156-D8786C200654}"/>
              </a:ext>
            </a:extLst>
          </p:cNvPr>
          <p:cNvSpPr>
            <a:spLocks noGrp="1" noChangeArrowheads="1"/>
          </p:cNvSpPr>
          <p:nvPr>
            <p:ph idx="1"/>
          </p:nvPr>
        </p:nvSpPr>
        <p:spPr/>
        <p:txBody>
          <a:bodyPr>
            <a:normAutofit/>
          </a:bodyPr>
          <a:lstStyle/>
          <a:p>
            <a:pPr>
              <a:spcBef>
                <a:spcPts val="600"/>
              </a:spcBef>
            </a:pPr>
            <a:r>
              <a:rPr lang="en-US" altLang="zh-CN" sz="2000"/>
              <a:t>The </a:t>
            </a:r>
            <a:r>
              <a:rPr lang="en-US" altLang="zh-CN" sz="2000" b="1">
                <a:solidFill>
                  <a:srgbClr val="000099"/>
                </a:solidFill>
              </a:rPr>
              <a:t>immediate-modification</a:t>
            </a:r>
            <a:r>
              <a:rPr lang="en-US" altLang="zh-CN" sz="2000"/>
              <a:t> scheme allows updates of an uncommitted transaction to be made to the buffer, or the disk itself, before the transaction commits</a:t>
            </a:r>
          </a:p>
          <a:p>
            <a:pPr>
              <a:spcBef>
                <a:spcPts val="600"/>
              </a:spcBef>
            </a:pPr>
            <a:r>
              <a:rPr lang="en-US" altLang="zh-CN" sz="2000"/>
              <a:t>Update log record must be written </a:t>
            </a:r>
            <a:r>
              <a:rPr lang="en-US" altLang="zh-CN" sz="2000" i="1"/>
              <a:t>before</a:t>
            </a:r>
            <a:r>
              <a:rPr lang="en-US" altLang="zh-CN" sz="2000"/>
              <a:t> database item is written</a:t>
            </a:r>
          </a:p>
          <a:p>
            <a:pPr lvl="1">
              <a:spcBef>
                <a:spcPts val="600"/>
              </a:spcBef>
            </a:pPr>
            <a:r>
              <a:rPr lang="en-US" altLang="zh-CN" sz="1800">
                <a:ea typeface="ＭＳ Ｐゴシック" panose="020B0600070205080204" pitchFamily="34" charset="-128"/>
              </a:rPr>
              <a:t>We assume that the log record is output directly to stable storage</a:t>
            </a:r>
          </a:p>
          <a:p>
            <a:pPr lvl="1">
              <a:spcBef>
                <a:spcPts val="600"/>
              </a:spcBef>
            </a:pPr>
            <a:r>
              <a:rPr lang="en-US" altLang="zh-CN" sz="1800">
                <a:ea typeface="ＭＳ Ｐゴシック" panose="020B0600070205080204" pitchFamily="34" charset="-128"/>
              </a:rPr>
              <a:t>(Will see later that how to postpone log record output to some extent)</a:t>
            </a:r>
          </a:p>
          <a:p>
            <a:pPr>
              <a:spcBef>
                <a:spcPts val="600"/>
              </a:spcBef>
            </a:pPr>
            <a:r>
              <a:rPr lang="en-US" altLang="zh-CN" sz="2000"/>
              <a:t>Output of updated blocks to stable storage can take place at any time before or  after transaction commit</a:t>
            </a:r>
          </a:p>
          <a:p>
            <a:pPr>
              <a:spcBef>
                <a:spcPts val="600"/>
              </a:spcBef>
            </a:pPr>
            <a:r>
              <a:rPr lang="en-US" altLang="zh-CN" sz="2000"/>
              <a:t>Order in which blocks are output can be different from the order in which they are written.</a:t>
            </a:r>
          </a:p>
          <a:p>
            <a:pPr>
              <a:spcBef>
                <a:spcPts val="600"/>
              </a:spcBef>
            </a:pPr>
            <a:r>
              <a:rPr lang="en-US" altLang="zh-CN" sz="2000"/>
              <a:t>The </a:t>
            </a:r>
            <a:r>
              <a:rPr lang="en-US" altLang="zh-CN" sz="2000" b="1">
                <a:solidFill>
                  <a:srgbClr val="000099"/>
                </a:solidFill>
              </a:rPr>
              <a:t>deferred-modification</a:t>
            </a:r>
            <a:r>
              <a:rPr lang="en-US" altLang="zh-CN" sz="2000"/>
              <a:t> scheme performs updates to buffer/disk only at the time of transaction commit</a:t>
            </a:r>
          </a:p>
          <a:p>
            <a:pPr lvl="1">
              <a:spcBef>
                <a:spcPts val="600"/>
              </a:spcBef>
            </a:pPr>
            <a:r>
              <a:rPr lang="en-US" altLang="zh-CN" sz="1800">
                <a:ea typeface="ＭＳ Ｐゴシック" panose="020B0600070205080204" pitchFamily="34" charset="-128"/>
              </a:rPr>
              <a:t>Simplifies some aspects of recovery</a:t>
            </a:r>
          </a:p>
          <a:p>
            <a:pPr lvl="1">
              <a:spcBef>
                <a:spcPts val="600"/>
              </a:spcBef>
            </a:pPr>
            <a:r>
              <a:rPr lang="en-US" altLang="zh-CN" sz="1800">
                <a:ea typeface="ＭＳ Ｐゴシック" panose="020B0600070205080204" pitchFamily="34" charset="-128"/>
              </a:rPr>
              <a:t>But has overhead of storing local copy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id="{7848AB2E-AA3E-47D5-89D3-A0A44D6C771F}"/>
              </a:ext>
            </a:extLst>
          </p:cNvPr>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ffectLst/>
              </a:rPr>
              <a:t>Transaction Commit</a:t>
            </a:r>
          </a:p>
        </p:txBody>
      </p:sp>
      <p:sp>
        <p:nvSpPr>
          <p:cNvPr id="208899" name="Rectangle 3">
            <a:extLst>
              <a:ext uri="{FF2B5EF4-FFF2-40B4-BE49-F238E27FC236}">
                <a16:creationId xmlns:a16="http://schemas.microsoft.com/office/drawing/2014/main" id="{8311B482-4408-49E7-9A60-AEC7407BDFF8}"/>
              </a:ext>
            </a:extLst>
          </p:cNvPr>
          <p:cNvSpPr>
            <a:spLocks noGrp="1" noChangeArrowheads="1"/>
          </p:cNvSpPr>
          <p:nvPr>
            <p:ph type="body" idx="1"/>
          </p:nvPr>
        </p:nvSpPr>
        <p:spPr/>
        <p:txBody>
          <a:bodyPr/>
          <a:lstStyle/>
          <a:p>
            <a:r>
              <a:rPr lang="en-US" altLang="zh-CN"/>
              <a:t>A transaction is said to have committed when its commit log record is output to stable storage </a:t>
            </a:r>
          </a:p>
          <a:p>
            <a:pPr lvl="1"/>
            <a:r>
              <a:rPr lang="en-US" altLang="zh-CN">
                <a:ea typeface="ＭＳ Ｐゴシック" panose="020B0600070205080204" pitchFamily="34" charset="-128"/>
              </a:rPr>
              <a:t>all previous log records of the transaction must have been output already </a:t>
            </a:r>
          </a:p>
          <a:p>
            <a:r>
              <a:rPr lang="en-US" altLang="zh-CN"/>
              <a:t>Writes performed by a transaction may still be in the buffer when the transaction commits, and may be output later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53A24746-238A-4792-B51C-C7612F0B385A}"/>
              </a:ext>
            </a:extLst>
          </p:cNvPr>
          <p:cNvSpPr>
            <a:spLocks noGrp="1" noChangeArrowheads="1"/>
          </p:cNvSpPr>
          <p:nvPr>
            <p:ph type="title"/>
          </p:nvPr>
        </p:nvSpPr>
        <p:spPr>
          <a:xfrm>
            <a:off x="838200" y="152400"/>
            <a:ext cx="8077200" cy="609600"/>
          </a:xfrm>
        </p:spPr>
        <p:txBody>
          <a:bodyPr/>
          <a:lstStyle/>
          <a:p>
            <a:pPr>
              <a:defRPr/>
            </a:pPr>
            <a:r>
              <a:rPr lang="en-US" sz="3000">
                <a:ea typeface="+mj-ea"/>
              </a:rPr>
              <a:t>Immediate Database Modification Example</a:t>
            </a:r>
          </a:p>
        </p:txBody>
      </p:sp>
      <p:sp>
        <p:nvSpPr>
          <p:cNvPr id="11" name="Rectangle 3">
            <a:extLst>
              <a:ext uri="{FF2B5EF4-FFF2-40B4-BE49-F238E27FC236}">
                <a16:creationId xmlns:a16="http://schemas.microsoft.com/office/drawing/2014/main" id="{153EB8FA-81AF-421A-BAF2-28B06EF7E125}"/>
              </a:ext>
            </a:extLst>
          </p:cNvPr>
          <p:cNvSpPr txBox="1">
            <a:spLocks noChangeArrowheads="1"/>
          </p:cNvSpPr>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pitchFamily="2" charset="2"/>
              <a:buChar char="n"/>
              <a:defRPr kumimoji="1">
                <a:solidFill>
                  <a:schemeClr val="tx1"/>
                </a:solidFill>
                <a:latin typeface="+mn-lt"/>
                <a:ea typeface="ＭＳ Ｐゴシック" panose="020B0600070205080204" pitchFamily="34" charset="-128"/>
                <a:cs typeface="+mn-cs"/>
              </a:defRPr>
            </a:lvl1pPr>
            <a:lvl2pPr marL="742950" indent="-285750" algn="l" rtl="0" eaLnBrk="0" fontAlgn="base" hangingPunct="0">
              <a:spcBef>
                <a:spcPct val="35000"/>
              </a:spcBef>
              <a:spcAft>
                <a:spcPct val="0"/>
              </a:spcAft>
              <a:buClr>
                <a:schemeClr val="folHlink"/>
              </a:buClr>
              <a:buSzPct val="80000"/>
              <a:buFont typeface="Monotype Sorts" pitchFamily="2" charset="2"/>
              <a:buChar char="l"/>
              <a:defRPr kumimoji="1">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a:lstStyle>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pitchFamily="2" charset="2"/>
              <a:buNone/>
              <a:tabLst/>
              <a:defRPr/>
            </a:pPr>
            <a:r>
              <a:rPr kumimoji="1" lang="en-US" altLang="zh-CN" sz="1800" b="1" i="0"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Log                                  Write                              Output</a:t>
            </a:r>
            <a:endParaRPr kumimoji="1" lang="en-US" altLang="zh-CN" sz="1800" b="0" i="0"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endParaRPr>
          </a:p>
          <a:p>
            <a:pPr marL="342900" marR="0" lvl="0" indent="-342900" algn="l" defTabSz="914400" rtl="0" eaLnBrk="0" fontAlgn="base" latinLnBrk="0" hangingPunct="0">
              <a:lnSpc>
                <a:spcPct val="80000"/>
              </a:lnSpc>
              <a:spcBef>
                <a:spcPct val="35000"/>
              </a:spcBef>
              <a:spcAft>
                <a:spcPct val="0"/>
              </a:spcAft>
              <a:buClr>
                <a:srgbClr val="CC3300"/>
              </a:buClr>
              <a:buSzPct val="90000"/>
              <a:buFont typeface="Monotype Sorts" pitchFamily="2" charset="2"/>
              <a:buNone/>
              <a:tabLst/>
              <a:defRPr/>
            </a:pPr>
            <a:endParaRPr kumimoji="1" lang="en-US" altLang="zh-CN" sz="1800" b="0" i="0"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endParaRPr>
          </a:p>
          <a:p>
            <a:pPr marL="342900" marR="0" lvl="0" indent="-342900" algn="l" defTabSz="914400" rtl="0" eaLnBrk="0" fontAlgn="base" latinLnBrk="0" hangingPunct="0">
              <a:lnSpc>
                <a:spcPct val="60000"/>
              </a:lnSpc>
              <a:spcBef>
                <a:spcPct val="35000"/>
              </a:spcBef>
              <a:spcAft>
                <a:spcPct val="0"/>
              </a:spcAft>
              <a:buClr>
                <a:srgbClr val="CC3300"/>
              </a:buClr>
              <a:buSzPct val="90000"/>
              <a:buFont typeface="Monotype Sorts" pitchFamily="2" charset="2"/>
              <a:buNone/>
              <a:tabLst/>
              <a:defRPr/>
            </a:pPr>
            <a:r>
              <a:rPr kumimoji="1" lang="en-US" altLang="zh-CN" sz="1800" b="0" i="0"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&lt;</a:t>
            </a:r>
            <a:r>
              <a:rPr kumimoji="1" lang="en-US" altLang="zh-CN" sz="1800" b="0" i="1"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T</a:t>
            </a:r>
            <a:r>
              <a:rPr kumimoji="1" lang="en-US" altLang="zh-CN" sz="1800" b="0" i="0" u="none" strike="noStrike" kern="0" cap="none" spc="0" normalizeH="0" baseline="-25000" noProof="0" dirty="0">
                <a:ln>
                  <a:noFill/>
                </a:ln>
                <a:solidFill>
                  <a:srgbClr val="000000"/>
                </a:solidFill>
                <a:effectLst/>
                <a:uLnTx/>
                <a:uFillTx/>
                <a:latin typeface="Helvetica"/>
                <a:ea typeface="ＭＳ Ｐゴシック" panose="020B0600070205080204" pitchFamily="34" charset="-128"/>
                <a:cs typeface="+mn-cs"/>
              </a:rPr>
              <a:t>0</a:t>
            </a:r>
            <a:r>
              <a:rPr kumimoji="1" lang="en-US" altLang="zh-CN" sz="1800" b="0" i="1"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 </a:t>
            </a:r>
            <a:r>
              <a:rPr kumimoji="1" lang="en-US" altLang="zh-CN" sz="1800" b="1" i="0"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start</a:t>
            </a:r>
            <a:r>
              <a:rPr kumimoji="1" lang="en-US" altLang="zh-CN" sz="1800" b="0" i="0"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&gt;</a:t>
            </a:r>
          </a:p>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pitchFamily="2" charset="2"/>
              <a:buNone/>
              <a:tabLst/>
              <a:defRPr/>
            </a:pPr>
            <a:r>
              <a:rPr kumimoji="1" lang="en-US" altLang="zh-CN" sz="1800" b="0" i="0"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&lt;</a:t>
            </a:r>
            <a:r>
              <a:rPr kumimoji="1" lang="en-US" altLang="zh-CN" sz="1800" b="0" i="1"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T</a:t>
            </a:r>
            <a:r>
              <a:rPr kumimoji="1" lang="en-US" altLang="zh-CN" sz="1800" b="0" i="1" u="none" strike="noStrike" kern="0" cap="none" spc="0" normalizeH="0" baseline="-25000" noProof="0" dirty="0">
                <a:ln>
                  <a:noFill/>
                </a:ln>
                <a:solidFill>
                  <a:srgbClr val="000000"/>
                </a:solidFill>
                <a:effectLst/>
                <a:uLnTx/>
                <a:uFillTx/>
                <a:latin typeface="Helvetica"/>
                <a:ea typeface="ＭＳ Ｐゴシック" panose="020B0600070205080204" pitchFamily="34" charset="-128"/>
                <a:cs typeface="+mn-cs"/>
              </a:rPr>
              <a:t>0</a:t>
            </a:r>
            <a:r>
              <a:rPr kumimoji="1" lang="en-US" altLang="zh-CN" sz="1800" b="0" i="1"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a:t>
            </a:r>
            <a:r>
              <a:rPr kumimoji="1" lang="en-US" altLang="zh-CN" sz="1800" b="0" i="0"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 A, 1000, 950&gt;</a:t>
            </a:r>
          </a:p>
          <a:p>
            <a:pPr marL="342900" marR="0" lvl="0" indent="-342900" algn="l" defTabSz="914400" rtl="0" eaLnBrk="0" fontAlgn="base" latinLnBrk="0" hangingPunct="0">
              <a:lnSpc>
                <a:spcPct val="70000"/>
              </a:lnSpc>
              <a:spcBef>
                <a:spcPct val="35000"/>
              </a:spcBef>
              <a:spcAft>
                <a:spcPct val="0"/>
              </a:spcAft>
              <a:buClr>
                <a:srgbClr val="CC3300"/>
              </a:buClr>
              <a:buSzPct val="90000"/>
              <a:buFont typeface="Monotype Sorts" pitchFamily="2" charset="2"/>
              <a:buNone/>
              <a:tabLst/>
              <a:defRPr/>
            </a:pPr>
            <a:r>
              <a:rPr kumimoji="1" lang="en-US" altLang="zh-CN" sz="1800" b="0" i="1"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&lt;T</a:t>
            </a:r>
            <a:r>
              <a:rPr kumimoji="1" lang="en-US" altLang="zh-CN" sz="1800" b="0" i="0" u="none" strike="noStrike" kern="0" cap="none" spc="0" normalizeH="0" baseline="-25000" noProof="0" dirty="0">
                <a:ln>
                  <a:noFill/>
                </a:ln>
                <a:solidFill>
                  <a:srgbClr val="000000"/>
                </a:solidFill>
                <a:effectLst/>
                <a:uLnTx/>
                <a:uFillTx/>
                <a:latin typeface="Helvetica"/>
                <a:ea typeface="ＭＳ Ｐゴシック" panose="020B0600070205080204" pitchFamily="34" charset="-128"/>
                <a:cs typeface="+mn-cs"/>
              </a:rPr>
              <a:t>o</a:t>
            </a:r>
            <a:r>
              <a:rPr kumimoji="1" lang="en-US" altLang="zh-CN" sz="1800" b="0" i="1"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a:t>
            </a:r>
            <a:r>
              <a:rPr kumimoji="1" lang="en-US" altLang="zh-CN" sz="1800" b="0" i="0"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 B, 2000, 2050</a:t>
            </a:r>
          </a:p>
          <a:p>
            <a:pPr marL="342900" marR="0" lvl="0" indent="-342900" algn="l" defTabSz="914400" rtl="0" eaLnBrk="0" fontAlgn="base" latinLnBrk="0" hangingPunct="0">
              <a:lnSpc>
                <a:spcPct val="80000"/>
              </a:lnSpc>
              <a:spcBef>
                <a:spcPct val="35000"/>
              </a:spcBef>
              <a:spcAft>
                <a:spcPct val="0"/>
              </a:spcAft>
              <a:buClr>
                <a:srgbClr val="CC3300"/>
              </a:buClr>
              <a:buSzPct val="90000"/>
              <a:buFont typeface="Monotype Sorts" pitchFamily="2" charset="2"/>
              <a:buNone/>
              <a:tabLst/>
              <a:defRPr/>
            </a:pPr>
            <a:r>
              <a:rPr kumimoji="1" lang="en-US" altLang="zh-CN" sz="1800" b="0" i="0"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                                    </a:t>
            </a:r>
            <a:r>
              <a:rPr kumimoji="1" lang="en-US" altLang="zh-CN" sz="1800" b="0" i="1"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A</a:t>
            </a:r>
            <a:r>
              <a:rPr kumimoji="1" lang="en-US" altLang="zh-CN" sz="1800" b="0" i="0"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 = 950</a:t>
            </a:r>
          </a:p>
          <a:p>
            <a:pPr marL="342900" marR="0" lvl="0" indent="-342900" algn="l" defTabSz="914400" rtl="0" eaLnBrk="0" fontAlgn="base" latinLnBrk="0" hangingPunct="0">
              <a:lnSpc>
                <a:spcPct val="60000"/>
              </a:lnSpc>
              <a:spcBef>
                <a:spcPct val="35000"/>
              </a:spcBef>
              <a:spcAft>
                <a:spcPct val="0"/>
              </a:spcAft>
              <a:buClr>
                <a:srgbClr val="CC3300"/>
              </a:buClr>
              <a:buSzPct val="90000"/>
              <a:buFont typeface="Monotype Sorts" pitchFamily="2" charset="2"/>
              <a:buNone/>
              <a:tabLst/>
              <a:defRPr/>
            </a:pPr>
            <a:r>
              <a:rPr kumimoji="1" lang="en-US" altLang="zh-CN" sz="1800" b="0" i="0"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                                    </a:t>
            </a:r>
            <a:r>
              <a:rPr kumimoji="1" lang="en-US" altLang="zh-CN" sz="1800" b="0" i="1"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B</a:t>
            </a:r>
            <a:r>
              <a:rPr kumimoji="1" lang="en-US" altLang="zh-CN" sz="1800" b="0" i="0"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 = 2050</a:t>
            </a:r>
          </a:p>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pitchFamily="2" charset="2"/>
              <a:buNone/>
              <a:tabLst/>
              <a:defRPr/>
            </a:pPr>
            <a:r>
              <a:rPr kumimoji="1" lang="en-US" altLang="zh-CN" sz="1800" b="0" i="0"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&lt;</a:t>
            </a:r>
            <a:r>
              <a:rPr kumimoji="1" lang="en-US" altLang="zh-CN" sz="1800" b="0" i="1"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T</a:t>
            </a:r>
            <a:r>
              <a:rPr kumimoji="1" lang="en-US" altLang="zh-CN" sz="1800" b="0" i="0" u="none" strike="noStrike" kern="0" cap="none" spc="0" normalizeH="0" baseline="-25000" noProof="0" dirty="0">
                <a:ln>
                  <a:noFill/>
                </a:ln>
                <a:solidFill>
                  <a:srgbClr val="000000"/>
                </a:solidFill>
                <a:effectLst/>
                <a:uLnTx/>
                <a:uFillTx/>
                <a:latin typeface="Helvetica"/>
                <a:ea typeface="ＭＳ Ｐゴシック" panose="020B0600070205080204" pitchFamily="34" charset="-128"/>
                <a:cs typeface="+mn-cs"/>
              </a:rPr>
              <a:t>0</a:t>
            </a:r>
            <a:r>
              <a:rPr kumimoji="1" lang="en-US" altLang="zh-CN" sz="1800" b="0" i="0"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 </a:t>
            </a:r>
            <a:r>
              <a:rPr kumimoji="1" lang="en-US" altLang="zh-CN" sz="1800" b="1" i="0"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commit</a:t>
            </a:r>
            <a:r>
              <a:rPr kumimoji="1" lang="en-US" altLang="zh-CN" sz="1800" b="0" i="0"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&gt;</a:t>
            </a:r>
          </a:p>
          <a:p>
            <a:pPr marL="342900" marR="0" lvl="0" indent="-342900" algn="l" defTabSz="914400" rtl="0" eaLnBrk="0" fontAlgn="base" latinLnBrk="0" hangingPunct="0">
              <a:lnSpc>
                <a:spcPct val="80000"/>
              </a:lnSpc>
              <a:spcBef>
                <a:spcPct val="35000"/>
              </a:spcBef>
              <a:spcAft>
                <a:spcPct val="0"/>
              </a:spcAft>
              <a:buClr>
                <a:srgbClr val="CC3300"/>
              </a:buClr>
              <a:buSzPct val="90000"/>
              <a:buFont typeface="Monotype Sorts" pitchFamily="2" charset="2"/>
              <a:buNone/>
              <a:tabLst/>
              <a:defRPr/>
            </a:pPr>
            <a:r>
              <a:rPr kumimoji="1" lang="en-US" altLang="zh-CN" sz="1800" b="0" i="0"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&lt;</a:t>
            </a:r>
            <a:r>
              <a:rPr kumimoji="1" lang="en-US" altLang="zh-CN" sz="1800" b="0" i="1"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T</a:t>
            </a:r>
            <a:r>
              <a:rPr kumimoji="1" lang="en-US" altLang="zh-CN" sz="1800" b="0" i="0" u="none" strike="noStrike" kern="0" cap="none" spc="0" normalizeH="0" baseline="-25000" noProof="0" dirty="0">
                <a:ln>
                  <a:noFill/>
                </a:ln>
                <a:solidFill>
                  <a:srgbClr val="000000"/>
                </a:solidFill>
                <a:effectLst/>
                <a:uLnTx/>
                <a:uFillTx/>
                <a:latin typeface="Helvetica"/>
                <a:ea typeface="ＭＳ Ｐゴシック" panose="020B0600070205080204" pitchFamily="34" charset="-128"/>
                <a:cs typeface="+mn-cs"/>
              </a:rPr>
              <a:t>1</a:t>
            </a:r>
            <a:r>
              <a:rPr kumimoji="1" lang="en-US" altLang="zh-CN" sz="1800" b="0" i="0"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 </a:t>
            </a:r>
            <a:r>
              <a:rPr kumimoji="1" lang="en-US" altLang="zh-CN" sz="1800" b="1" i="0"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start</a:t>
            </a:r>
            <a:r>
              <a:rPr kumimoji="1" lang="en-US" altLang="zh-CN" sz="1800" b="0" i="0"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&gt;</a:t>
            </a:r>
          </a:p>
          <a:p>
            <a:pPr marL="342900" marR="0" lvl="0" indent="-342900" algn="l" defTabSz="914400" rtl="0" eaLnBrk="0" fontAlgn="base" latinLnBrk="0" hangingPunct="0">
              <a:lnSpc>
                <a:spcPct val="60000"/>
              </a:lnSpc>
              <a:spcBef>
                <a:spcPct val="35000"/>
              </a:spcBef>
              <a:spcAft>
                <a:spcPct val="0"/>
              </a:spcAft>
              <a:buClr>
                <a:srgbClr val="CC3300"/>
              </a:buClr>
              <a:buSzPct val="90000"/>
              <a:buFont typeface="Monotype Sorts" pitchFamily="2" charset="2"/>
              <a:buNone/>
              <a:tabLst/>
              <a:defRPr/>
            </a:pPr>
            <a:r>
              <a:rPr kumimoji="1" lang="en-US" altLang="zh-CN" sz="1800" b="0" i="0"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&lt;</a:t>
            </a:r>
            <a:r>
              <a:rPr kumimoji="1" lang="en-US" altLang="zh-CN" sz="1800" b="0" i="1"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T</a:t>
            </a:r>
            <a:r>
              <a:rPr kumimoji="1" lang="en-US" altLang="zh-CN" sz="1800" b="0" i="0" u="none" strike="noStrike" kern="0" cap="none" spc="0" normalizeH="0" baseline="-25000" noProof="0" dirty="0">
                <a:ln>
                  <a:noFill/>
                </a:ln>
                <a:solidFill>
                  <a:srgbClr val="000000"/>
                </a:solidFill>
                <a:effectLst/>
                <a:uLnTx/>
                <a:uFillTx/>
                <a:latin typeface="Helvetica"/>
                <a:ea typeface="ＭＳ Ｐゴシック" panose="020B0600070205080204" pitchFamily="34" charset="-128"/>
                <a:cs typeface="+mn-cs"/>
              </a:rPr>
              <a:t>1</a:t>
            </a:r>
            <a:r>
              <a:rPr kumimoji="1" lang="en-US" altLang="zh-CN" sz="1800" b="0" i="0"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 C, 700, 600&gt;</a:t>
            </a:r>
          </a:p>
          <a:p>
            <a:pPr marL="342900" marR="0" lvl="0" indent="-342900" algn="l" defTabSz="914400" rtl="0" eaLnBrk="0" fontAlgn="base" latinLnBrk="0" hangingPunct="0">
              <a:lnSpc>
                <a:spcPct val="80000"/>
              </a:lnSpc>
              <a:spcBef>
                <a:spcPct val="35000"/>
              </a:spcBef>
              <a:spcAft>
                <a:spcPct val="0"/>
              </a:spcAft>
              <a:buClr>
                <a:srgbClr val="CC3300"/>
              </a:buClr>
              <a:buSzPct val="90000"/>
              <a:buFont typeface="Monotype Sorts" pitchFamily="2" charset="2"/>
              <a:buNone/>
              <a:tabLst/>
              <a:defRPr/>
            </a:pPr>
            <a:r>
              <a:rPr kumimoji="1" lang="en-US" altLang="zh-CN" sz="1800" b="0" i="0"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                                    </a:t>
            </a:r>
            <a:r>
              <a:rPr kumimoji="1" lang="en-US" altLang="zh-CN" sz="1800" b="0" i="1"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C</a:t>
            </a:r>
            <a:r>
              <a:rPr kumimoji="1" lang="en-US" altLang="zh-CN" sz="1800" b="0" i="0"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 = 600</a:t>
            </a:r>
          </a:p>
          <a:p>
            <a:pPr marL="342900" marR="0" lvl="0" indent="-342900" algn="l" defTabSz="914400" rtl="0" eaLnBrk="0" fontAlgn="base" latinLnBrk="0" hangingPunct="0">
              <a:lnSpc>
                <a:spcPct val="80000"/>
              </a:lnSpc>
              <a:spcBef>
                <a:spcPct val="35000"/>
              </a:spcBef>
              <a:spcAft>
                <a:spcPct val="0"/>
              </a:spcAft>
              <a:buClr>
                <a:srgbClr val="CC3300"/>
              </a:buClr>
              <a:buSzPct val="90000"/>
              <a:buFont typeface="Monotype Sorts" pitchFamily="2" charset="2"/>
              <a:buNone/>
              <a:tabLst/>
              <a:defRPr/>
            </a:pPr>
            <a:r>
              <a:rPr kumimoji="1" lang="en-US" altLang="zh-CN" sz="1800" b="0" i="0"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                                                                             </a:t>
            </a:r>
            <a:r>
              <a:rPr kumimoji="1" lang="en-US" altLang="zh-CN" sz="1800" b="0" i="1"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B</a:t>
            </a:r>
            <a:r>
              <a:rPr kumimoji="1" lang="en-US" altLang="zh-CN" sz="1800" b="0" i="1" u="none" strike="noStrike" kern="0" cap="none" spc="0" normalizeH="0" baseline="-25000" noProof="0" dirty="0">
                <a:ln>
                  <a:noFill/>
                </a:ln>
                <a:solidFill>
                  <a:srgbClr val="000000"/>
                </a:solidFill>
                <a:effectLst/>
                <a:uLnTx/>
                <a:uFillTx/>
                <a:latin typeface="Helvetica"/>
                <a:ea typeface="ＭＳ Ｐゴシック" panose="020B0600070205080204" pitchFamily="34" charset="-128"/>
                <a:cs typeface="+mn-cs"/>
              </a:rPr>
              <a:t>B </a:t>
            </a:r>
            <a:r>
              <a:rPr kumimoji="1" lang="en-US" altLang="zh-CN" sz="1800" b="0" i="0"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 </a:t>
            </a:r>
            <a:r>
              <a:rPr kumimoji="1" lang="en-US" altLang="zh-CN" sz="1800" b="0" i="1"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B</a:t>
            </a:r>
            <a:r>
              <a:rPr kumimoji="1" lang="en-US" altLang="zh-CN" sz="1800" b="0" i="1" u="none" strike="noStrike" kern="0" cap="none" spc="0" normalizeH="0" baseline="-25000" noProof="0" dirty="0">
                <a:ln>
                  <a:noFill/>
                </a:ln>
                <a:solidFill>
                  <a:srgbClr val="000000"/>
                </a:solidFill>
                <a:effectLst/>
                <a:uLnTx/>
                <a:uFillTx/>
                <a:latin typeface="Helvetica"/>
                <a:ea typeface="ＭＳ Ｐゴシック" panose="020B0600070205080204" pitchFamily="34" charset="-128"/>
                <a:cs typeface="+mn-cs"/>
              </a:rPr>
              <a:t>C</a:t>
            </a:r>
            <a:endParaRPr kumimoji="1" lang="en-US" altLang="zh-CN" sz="1800" b="0" i="0"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endParaRPr>
          </a:p>
          <a:p>
            <a:pPr marL="342900" marR="0" lvl="0" indent="-342900" algn="l" defTabSz="914400" rtl="0" eaLnBrk="0" fontAlgn="base" latinLnBrk="0" hangingPunct="0">
              <a:lnSpc>
                <a:spcPct val="70000"/>
              </a:lnSpc>
              <a:spcBef>
                <a:spcPct val="35000"/>
              </a:spcBef>
              <a:spcAft>
                <a:spcPct val="0"/>
              </a:spcAft>
              <a:buClr>
                <a:srgbClr val="CC3300"/>
              </a:buClr>
              <a:buSzPct val="90000"/>
              <a:buFont typeface="Monotype Sorts" pitchFamily="2" charset="2"/>
              <a:buNone/>
              <a:tabLst/>
              <a:defRPr/>
            </a:pPr>
            <a:r>
              <a:rPr kumimoji="1" lang="en-US" altLang="zh-CN" sz="1800" b="0" i="0"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&lt;</a:t>
            </a:r>
            <a:r>
              <a:rPr kumimoji="1" lang="en-US" altLang="zh-CN" sz="1800" b="0" i="1"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T</a:t>
            </a:r>
            <a:r>
              <a:rPr kumimoji="1" lang="en-US" altLang="zh-CN" sz="1800" b="0" i="0" u="none" strike="noStrike" kern="0" cap="none" spc="0" normalizeH="0" baseline="-25000" noProof="0" dirty="0">
                <a:ln>
                  <a:noFill/>
                </a:ln>
                <a:solidFill>
                  <a:srgbClr val="000000"/>
                </a:solidFill>
                <a:effectLst/>
                <a:uLnTx/>
                <a:uFillTx/>
                <a:latin typeface="Helvetica"/>
                <a:ea typeface="ＭＳ Ｐゴシック" panose="020B0600070205080204" pitchFamily="34" charset="-128"/>
                <a:cs typeface="+mn-cs"/>
              </a:rPr>
              <a:t>1</a:t>
            </a:r>
            <a:r>
              <a:rPr kumimoji="1" lang="en-US" altLang="zh-CN" sz="1800" b="0" i="0"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 </a:t>
            </a:r>
            <a:r>
              <a:rPr kumimoji="1" lang="en-US" altLang="zh-CN" sz="1800" b="1" i="0"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commit</a:t>
            </a:r>
            <a:r>
              <a:rPr kumimoji="1" lang="en-US" altLang="zh-CN" sz="1800" b="0" i="0"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&gt;</a:t>
            </a:r>
          </a:p>
          <a:p>
            <a:pPr marL="342900" marR="0" lvl="0" indent="-342900" algn="l" defTabSz="914400" rtl="0" eaLnBrk="0" fontAlgn="base" latinLnBrk="0" hangingPunct="0">
              <a:lnSpc>
                <a:spcPct val="70000"/>
              </a:lnSpc>
              <a:spcBef>
                <a:spcPct val="35000"/>
              </a:spcBef>
              <a:spcAft>
                <a:spcPct val="0"/>
              </a:spcAft>
              <a:buClr>
                <a:srgbClr val="CC3300"/>
              </a:buClr>
              <a:buSzPct val="90000"/>
              <a:buFont typeface="Monotype Sorts" pitchFamily="2" charset="2"/>
              <a:buNone/>
              <a:tabLst/>
              <a:defRPr/>
            </a:pPr>
            <a:r>
              <a:rPr kumimoji="1" lang="en-US" altLang="zh-CN" sz="1800" b="0" i="0"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                                                                             </a:t>
            </a:r>
            <a:r>
              <a:rPr kumimoji="1" lang="en-US" altLang="zh-CN" sz="1800" b="0" i="1"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B</a:t>
            </a:r>
            <a:r>
              <a:rPr kumimoji="1" lang="en-US" altLang="zh-CN" sz="1800" b="0" i="1" u="none" strike="noStrike" kern="0" cap="none" spc="0" normalizeH="0" baseline="-25000" noProof="0" dirty="0">
                <a:ln>
                  <a:noFill/>
                </a:ln>
                <a:solidFill>
                  <a:srgbClr val="000000"/>
                </a:solidFill>
                <a:effectLst/>
                <a:uLnTx/>
                <a:uFillTx/>
                <a:latin typeface="Helvetica"/>
                <a:ea typeface="ＭＳ Ｐゴシック" panose="020B0600070205080204" pitchFamily="34" charset="-128"/>
                <a:cs typeface="+mn-cs"/>
              </a:rPr>
              <a:t>A</a:t>
            </a:r>
            <a:br>
              <a:rPr kumimoji="1" lang="en-US" altLang="zh-CN" sz="1800" b="0" i="1" u="none" strike="noStrike" kern="0" cap="none" spc="0" normalizeH="0" baseline="-25000" noProof="0" dirty="0">
                <a:ln>
                  <a:noFill/>
                </a:ln>
                <a:solidFill>
                  <a:srgbClr val="000000"/>
                </a:solidFill>
                <a:effectLst/>
                <a:uLnTx/>
                <a:uFillTx/>
                <a:latin typeface="Helvetica"/>
                <a:ea typeface="ＭＳ Ｐゴシック" panose="020B0600070205080204" pitchFamily="34" charset="-128"/>
                <a:cs typeface="+mn-cs"/>
              </a:rPr>
            </a:br>
            <a:endParaRPr kumimoji="1" lang="en-US" altLang="zh-CN" sz="1800" b="0" i="0"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endParaRPr>
          </a:p>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pitchFamily="2" charset="2"/>
              <a:buChar char="n"/>
              <a:tabLst/>
              <a:defRPr/>
            </a:pPr>
            <a:r>
              <a:rPr kumimoji="1" lang="en-US" altLang="zh-CN" sz="1800" b="0" i="0"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Note: </a:t>
            </a:r>
            <a:r>
              <a:rPr kumimoji="1" lang="en-US" altLang="zh-CN" sz="1800" b="0" i="1"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B</a:t>
            </a:r>
            <a:r>
              <a:rPr kumimoji="1" lang="en-US" altLang="zh-CN" sz="1800" b="0" i="1" u="none" strike="noStrike" kern="0" cap="none" spc="0" normalizeH="0" baseline="-25000" noProof="0" dirty="0">
                <a:ln>
                  <a:noFill/>
                </a:ln>
                <a:solidFill>
                  <a:srgbClr val="000000"/>
                </a:solidFill>
                <a:effectLst/>
                <a:uLnTx/>
                <a:uFillTx/>
                <a:latin typeface="Helvetica"/>
                <a:ea typeface="ＭＳ Ｐゴシック" panose="020B0600070205080204" pitchFamily="34" charset="-128"/>
                <a:cs typeface="+mn-cs"/>
              </a:rPr>
              <a:t>X</a:t>
            </a:r>
            <a:r>
              <a:rPr kumimoji="1" lang="en-US" altLang="zh-CN" sz="1800" b="0" i="1"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 </a:t>
            </a:r>
            <a:r>
              <a:rPr kumimoji="1" lang="en-US" altLang="zh-CN" sz="1800" b="0" i="0"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denotes block containing </a:t>
            </a:r>
            <a:r>
              <a:rPr kumimoji="1" lang="en-US" altLang="zh-CN" sz="1800" b="0" i="1"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X</a:t>
            </a:r>
            <a:r>
              <a:rPr kumimoji="1" lang="en-US" altLang="zh-CN" sz="1800" b="0" i="0" u="none" strike="noStrike" kern="0" cap="none" spc="0" normalizeH="0" baseline="0" noProof="0" dirty="0">
                <a:ln>
                  <a:noFill/>
                </a:ln>
                <a:solidFill>
                  <a:srgbClr val="000000"/>
                </a:solidFill>
                <a:effectLst/>
                <a:uLnTx/>
                <a:uFillTx/>
                <a:latin typeface="Helvetica"/>
                <a:ea typeface="ＭＳ Ｐゴシック" panose="020B0600070205080204" pitchFamily="34" charset="-128"/>
                <a:cs typeface="+mn-cs"/>
              </a:rPr>
              <a:t>.</a:t>
            </a:r>
          </a:p>
          <a:p>
            <a:pPr marL="1771650" marR="0" lvl="4" indent="-228600" algn="l" defTabSz="914400" rtl="0" eaLnBrk="0" fontAlgn="base" latinLnBrk="0" hangingPunct="0">
              <a:lnSpc>
                <a:spcPct val="100000"/>
              </a:lnSpc>
              <a:spcBef>
                <a:spcPct val="35000"/>
              </a:spcBef>
              <a:spcAft>
                <a:spcPct val="0"/>
              </a:spcAft>
              <a:buClr>
                <a:srgbClr val="CC3300"/>
              </a:buClr>
              <a:buSzPct val="75000"/>
              <a:buFontTx/>
              <a:buNone/>
              <a:tabLst/>
              <a:defRPr/>
            </a:pPr>
            <a:endParaRPr kumimoji="1" lang="en-US" altLang="zh-CN" sz="1800" b="0" i="0" u="none" strike="noStrike" kern="0" cap="none" spc="0" normalizeH="0" baseline="0" noProof="0" dirty="0">
              <a:ln>
                <a:noFill/>
              </a:ln>
              <a:solidFill>
                <a:srgbClr val="000000"/>
              </a:solidFill>
              <a:effectLst/>
              <a:uLnTx/>
              <a:uFillTx/>
              <a:latin typeface="Helvetica"/>
              <a:ea typeface="ＭＳ Ｐゴシック" panose="020B0600070205080204" pitchFamily="34" charset="-128"/>
            </a:endParaRPr>
          </a:p>
        </p:txBody>
      </p:sp>
      <p:sp>
        <p:nvSpPr>
          <p:cNvPr id="12" name="Line 4">
            <a:extLst>
              <a:ext uri="{FF2B5EF4-FFF2-40B4-BE49-F238E27FC236}">
                <a16:creationId xmlns:a16="http://schemas.microsoft.com/office/drawing/2014/main" id="{D9C8475E-64FE-4CB8-9EC5-DB25B0E8B3F3}"/>
              </a:ext>
            </a:extLst>
          </p:cNvPr>
          <p:cNvSpPr>
            <a:spLocks noChangeShapeType="1"/>
          </p:cNvSpPr>
          <p:nvPr/>
        </p:nvSpPr>
        <p:spPr bwMode="auto">
          <a:xfrm>
            <a:off x="914400" y="1592263"/>
            <a:ext cx="6629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ＭＳ Ｐゴシック" panose="020B0600070205080204" pitchFamily="34" charset="-128"/>
            </a:endParaRPr>
          </a:p>
        </p:txBody>
      </p:sp>
      <p:sp>
        <p:nvSpPr>
          <p:cNvPr id="13" name="AutoShape 6">
            <a:extLst>
              <a:ext uri="{FF2B5EF4-FFF2-40B4-BE49-F238E27FC236}">
                <a16:creationId xmlns:a16="http://schemas.microsoft.com/office/drawing/2014/main" id="{3CA05428-3931-4F6C-8723-982EE0F62259}"/>
              </a:ext>
            </a:extLst>
          </p:cNvPr>
          <p:cNvSpPr>
            <a:spLocks noChangeArrowheads="1"/>
          </p:cNvSpPr>
          <p:nvPr/>
        </p:nvSpPr>
        <p:spPr bwMode="auto">
          <a:xfrm>
            <a:off x="6453981" y="3545680"/>
            <a:ext cx="2179638" cy="609593"/>
          </a:xfrm>
          <a:prstGeom prst="wedgeRoundRectCallout">
            <a:avLst>
              <a:gd name="adj1" fmla="val -55973"/>
              <a:gd name="adj2" fmla="val 133379"/>
              <a:gd name="adj3" fmla="val 16667"/>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ea typeface="ＭＳ Ｐゴシック" panose="020B0600070205080204" pitchFamily="34" charset="-128"/>
              </a:rPr>
              <a:t>B</a:t>
            </a:r>
            <a:r>
              <a:rPr kumimoji="0" lang="en-US" altLang="zh-CN" sz="1800" b="0" i="0" u="none" strike="noStrike" kern="0" cap="none" spc="0" normalizeH="0" baseline="-25000" noProof="0" dirty="0">
                <a:ln>
                  <a:noFill/>
                </a:ln>
                <a:solidFill>
                  <a:srgbClr val="000000"/>
                </a:solidFill>
                <a:effectLst/>
                <a:uLnTx/>
                <a:uFillTx/>
                <a:ea typeface="ＭＳ Ｐゴシック" panose="020B0600070205080204" pitchFamily="34" charset="-128"/>
              </a:rPr>
              <a:t>C</a:t>
            </a:r>
            <a:r>
              <a:rPr kumimoji="0" lang="en-US" altLang="zh-CN" sz="1800" b="0" i="0" u="none" strike="noStrike" kern="0" cap="none" spc="0" normalizeH="0" baseline="0" noProof="0" dirty="0">
                <a:ln>
                  <a:noFill/>
                </a:ln>
                <a:solidFill>
                  <a:srgbClr val="000000"/>
                </a:solidFill>
                <a:effectLst/>
                <a:uLnTx/>
                <a:uFillTx/>
                <a:ea typeface="ＭＳ Ｐゴシック" panose="020B0600070205080204" pitchFamily="34" charset="-128"/>
              </a:rPr>
              <a:t> output before T</a:t>
            </a:r>
            <a:r>
              <a:rPr kumimoji="0" lang="en-US" altLang="zh-CN" sz="1800" b="0" i="0" u="none" strike="noStrike" kern="0" cap="none" spc="0" normalizeH="0" baseline="-25000" noProof="0" dirty="0">
                <a:ln>
                  <a:noFill/>
                </a:ln>
                <a:solidFill>
                  <a:srgbClr val="000000"/>
                </a:solidFill>
                <a:effectLst/>
                <a:uLnTx/>
                <a:uFillTx/>
                <a:ea typeface="ＭＳ Ｐゴシック" panose="020B0600070205080204" pitchFamily="34" charset="-128"/>
              </a:rPr>
              <a:t>1 </a:t>
            </a:r>
            <a:r>
              <a:rPr kumimoji="0" lang="en-US" altLang="zh-CN" sz="1800" b="0" i="0" u="none" strike="noStrike" kern="0" cap="none" spc="0" normalizeH="0" baseline="0" noProof="0" dirty="0">
                <a:ln>
                  <a:noFill/>
                </a:ln>
                <a:solidFill>
                  <a:srgbClr val="000000"/>
                </a:solidFill>
                <a:effectLst/>
                <a:uLnTx/>
                <a:uFillTx/>
                <a:ea typeface="ＭＳ Ｐゴシック" panose="020B0600070205080204" pitchFamily="34" charset="-128"/>
              </a:rPr>
              <a:t>commits</a:t>
            </a:r>
          </a:p>
        </p:txBody>
      </p:sp>
      <p:sp>
        <p:nvSpPr>
          <p:cNvPr id="14" name="AutoShape 7">
            <a:extLst>
              <a:ext uri="{FF2B5EF4-FFF2-40B4-BE49-F238E27FC236}">
                <a16:creationId xmlns:a16="http://schemas.microsoft.com/office/drawing/2014/main" id="{76CBB1DE-E0D7-46E3-9229-753C0B96C996}"/>
              </a:ext>
            </a:extLst>
          </p:cNvPr>
          <p:cNvSpPr>
            <a:spLocks noChangeArrowheads="1"/>
          </p:cNvSpPr>
          <p:nvPr/>
        </p:nvSpPr>
        <p:spPr bwMode="auto">
          <a:xfrm>
            <a:off x="6578600" y="5273675"/>
            <a:ext cx="2179638" cy="723900"/>
          </a:xfrm>
          <a:prstGeom prst="wedgeRoundRectCallout">
            <a:avLst>
              <a:gd name="adj1" fmla="val -70102"/>
              <a:gd name="adj2" fmla="val -48875"/>
              <a:gd name="adj3" fmla="val 16667"/>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ea typeface="ＭＳ Ｐゴシック" panose="020B0600070205080204" pitchFamily="34" charset="-128"/>
              </a:rPr>
              <a:t>B</a:t>
            </a:r>
            <a:r>
              <a:rPr kumimoji="0" lang="en-US" altLang="zh-CN" sz="1800" b="0" i="0" u="none" strike="noStrike" kern="0" cap="none" spc="0" normalizeH="0" baseline="-25000" noProof="0" dirty="0">
                <a:ln>
                  <a:noFill/>
                </a:ln>
                <a:solidFill>
                  <a:srgbClr val="000000"/>
                </a:solidFill>
                <a:effectLst/>
                <a:uLnTx/>
                <a:uFillTx/>
                <a:ea typeface="ＭＳ Ｐゴシック" panose="020B0600070205080204" pitchFamily="34" charset="-128"/>
              </a:rPr>
              <a:t>A</a:t>
            </a:r>
            <a:r>
              <a:rPr kumimoji="0" lang="en-US" altLang="zh-CN" sz="1800" b="0" i="0" u="none" strike="noStrike" kern="0" cap="none" spc="0" normalizeH="0" baseline="0" noProof="0" dirty="0">
                <a:ln>
                  <a:noFill/>
                </a:ln>
                <a:solidFill>
                  <a:srgbClr val="000000"/>
                </a:solidFill>
                <a:effectLst/>
                <a:uLnTx/>
                <a:uFillTx/>
                <a:ea typeface="ＭＳ Ｐゴシック" panose="020B0600070205080204" pitchFamily="34" charset="-128"/>
              </a:rPr>
              <a:t> output after T</a:t>
            </a:r>
            <a:r>
              <a:rPr kumimoji="0" lang="en-US" altLang="zh-CN" sz="1800" b="0" i="0" u="none" strike="noStrike" kern="0" cap="none" spc="0" normalizeH="0" baseline="-25000" noProof="0" dirty="0">
                <a:ln>
                  <a:noFill/>
                </a:ln>
                <a:solidFill>
                  <a:srgbClr val="000000"/>
                </a:solidFill>
                <a:effectLst/>
                <a:uLnTx/>
                <a:uFillTx/>
                <a:ea typeface="ＭＳ Ｐゴシック" panose="020B0600070205080204" pitchFamily="34" charset="-128"/>
              </a:rPr>
              <a:t>0 </a:t>
            </a:r>
            <a:r>
              <a:rPr kumimoji="0" lang="en-US" altLang="zh-CN" sz="1800" b="0" i="0" u="none" strike="noStrike" kern="0" cap="none" spc="0" normalizeH="0" baseline="0" noProof="0" dirty="0">
                <a:ln>
                  <a:noFill/>
                </a:ln>
                <a:solidFill>
                  <a:srgbClr val="000000"/>
                </a:solidFill>
                <a:effectLst/>
                <a:uLnTx/>
                <a:uFillTx/>
                <a:ea typeface="ＭＳ Ｐゴシック" panose="020B0600070205080204" pitchFamily="34" charset="-128"/>
              </a:rPr>
              <a:t>commits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a:extLst>
              <a:ext uri="{FF2B5EF4-FFF2-40B4-BE49-F238E27FC236}">
                <a16:creationId xmlns:a16="http://schemas.microsoft.com/office/drawing/2014/main" id="{399D2F39-3974-4F0E-AE05-613577A34D12}"/>
              </a:ext>
            </a:extLst>
          </p:cNvPr>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ffectLst/>
              </a:rPr>
              <a:t>Concurrency Control and Recovery</a:t>
            </a:r>
          </a:p>
        </p:txBody>
      </p:sp>
      <p:sp>
        <p:nvSpPr>
          <p:cNvPr id="207875" name="Rectangle 3">
            <a:extLst>
              <a:ext uri="{FF2B5EF4-FFF2-40B4-BE49-F238E27FC236}">
                <a16:creationId xmlns:a16="http://schemas.microsoft.com/office/drawing/2014/main" id="{02E43139-0886-4628-9495-111105A42514}"/>
              </a:ext>
            </a:extLst>
          </p:cNvPr>
          <p:cNvSpPr>
            <a:spLocks noGrp="1" noChangeArrowheads="1"/>
          </p:cNvSpPr>
          <p:nvPr>
            <p:ph idx="1"/>
          </p:nvPr>
        </p:nvSpPr>
        <p:spPr/>
        <p:txBody>
          <a:bodyPr>
            <a:noAutofit/>
          </a:bodyPr>
          <a:lstStyle/>
          <a:p>
            <a:r>
              <a:rPr lang="en-US" altLang="zh-CN" sz="2000"/>
              <a:t>With concurrent transactions, all transactions share a single disk buffer and a single log</a:t>
            </a:r>
          </a:p>
          <a:p>
            <a:pPr lvl="1"/>
            <a:r>
              <a:rPr lang="en-US" altLang="zh-CN" sz="1800">
                <a:ea typeface="ＭＳ Ｐゴシック" panose="020B0600070205080204" pitchFamily="34" charset="-128"/>
              </a:rPr>
              <a:t>A buffer block can have data items updated by one or more transactions</a:t>
            </a:r>
          </a:p>
          <a:p>
            <a:r>
              <a:rPr lang="en-US" altLang="zh-CN" sz="2000"/>
              <a:t>We assume that </a:t>
            </a:r>
            <a:r>
              <a:rPr lang="en-US" altLang="zh-CN" sz="2000" i="1">
                <a:solidFill>
                  <a:srgbClr val="000099"/>
                </a:solidFill>
              </a:rPr>
              <a:t>if a transaction T</a:t>
            </a:r>
            <a:r>
              <a:rPr lang="en-US" altLang="zh-CN" sz="2000" i="1" baseline="-25000">
                <a:solidFill>
                  <a:srgbClr val="000099"/>
                </a:solidFill>
              </a:rPr>
              <a:t>i</a:t>
            </a:r>
            <a:r>
              <a:rPr lang="en-US" altLang="zh-CN" sz="2000" i="1">
                <a:solidFill>
                  <a:srgbClr val="000099"/>
                </a:solidFill>
              </a:rPr>
              <a:t> has modified an item, no other transaction can modify the same item until T</a:t>
            </a:r>
            <a:r>
              <a:rPr lang="en-US" altLang="zh-CN" sz="2000" i="1" baseline="-25000">
                <a:solidFill>
                  <a:srgbClr val="000099"/>
                </a:solidFill>
              </a:rPr>
              <a:t>i  </a:t>
            </a:r>
            <a:r>
              <a:rPr lang="en-US" altLang="zh-CN" sz="2000" i="1">
                <a:solidFill>
                  <a:srgbClr val="000099"/>
                </a:solidFill>
              </a:rPr>
              <a:t>has committed or aborted</a:t>
            </a:r>
          </a:p>
          <a:p>
            <a:pPr lvl="1"/>
            <a:r>
              <a:rPr lang="en-US" altLang="zh-CN" sz="1800">
                <a:ea typeface="ＭＳ Ｐゴシック" panose="020B0600070205080204" pitchFamily="34" charset="-128"/>
              </a:rPr>
              <a:t>i.e. the updates of uncommitted transactions should not be visible to other transactions</a:t>
            </a:r>
          </a:p>
          <a:p>
            <a:pPr lvl="2"/>
            <a:r>
              <a:rPr lang="en-US" altLang="zh-CN" sz="1600">
                <a:ea typeface="ＭＳ Ｐゴシック" panose="020B0600070205080204" pitchFamily="34" charset="-128"/>
              </a:rPr>
              <a:t>Otherwise how to perform undo if T1 updates A, then T2 updates A and commits, and finally T1 has to abort?</a:t>
            </a:r>
          </a:p>
          <a:p>
            <a:pPr lvl="1"/>
            <a:r>
              <a:rPr lang="en-US" altLang="zh-CN" sz="1800">
                <a:ea typeface="ＭＳ Ｐゴシック" panose="020B0600070205080204" pitchFamily="34" charset="-128"/>
              </a:rPr>
              <a:t>Can be ensured by obtaining exclusive locks on updated items and holding the locks till end of transaction (strict two-phase locking)</a:t>
            </a:r>
          </a:p>
          <a:p>
            <a:r>
              <a:rPr lang="en-US" altLang="zh-CN" sz="2000"/>
              <a:t>Log records of different transactions may be interspersed in the log.</a:t>
            </a:r>
          </a:p>
          <a:p>
            <a:endParaRPr lang="en-US" altLang="zh-CN"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a:extLst>
              <a:ext uri="{FF2B5EF4-FFF2-40B4-BE49-F238E27FC236}">
                <a16:creationId xmlns:a16="http://schemas.microsoft.com/office/drawing/2014/main" id="{F109BB11-C39B-4BC1-A85D-78E7ACB9D70D}"/>
              </a:ext>
            </a:extLst>
          </p:cNvPr>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ffectLst/>
              </a:rPr>
              <a:t>Undo and Redo Operations</a:t>
            </a:r>
          </a:p>
        </p:txBody>
      </p:sp>
      <p:sp>
        <p:nvSpPr>
          <p:cNvPr id="206851" name="Rectangle 3">
            <a:extLst>
              <a:ext uri="{FF2B5EF4-FFF2-40B4-BE49-F238E27FC236}">
                <a16:creationId xmlns:a16="http://schemas.microsoft.com/office/drawing/2014/main" id="{F014EA50-742E-4C69-81F1-03FCD435F118}"/>
              </a:ext>
            </a:extLst>
          </p:cNvPr>
          <p:cNvSpPr>
            <a:spLocks noGrp="1" noChangeArrowheads="1"/>
          </p:cNvSpPr>
          <p:nvPr>
            <p:ph idx="1"/>
          </p:nvPr>
        </p:nvSpPr>
        <p:spPr/>
        <p:txBody>
          <a:bodyPr>
            <a:noAutofit/>
          </a:bodyPr>
          <a:lstStyle/>
          <a:p>
            <a:pPr>
              <a:lnSpc>
                <a:spcPct val="120000"/>
              </a:lnSpc>
              <a:spcBef>
                <a:spcPts val="600"/>
              </a:spcBef>
            </a:pPr>
            <a:r>
              <a:rPr lang="en-US" altLang="zh-CN" sz="2000" b="1">
                <a:solidFill>
                  <a:srgbClr val="000099"/>
                </a:solidFill>
              </a:rPr>
              <a:t>Undo</a:t>
            </a:r>
            <a:r>
              <a:rPr lang="en-US" altLang="zh-CN" sz="2000"/>
              <a:t> of a log record </a:t>
            </a:r>
            <a:r>
              <a:rPr lang="en-US" altLang="zh-CN" sz="2000" i="1"/>
              <a:t>&lt;T</a:t>
            </a:r>
            <a:r>
              <a:rPr lang="en-US" altLang="zh-CN" sz="2000" i="1" baseline="-25000"/>
              <a:t>i</a:t>
            </a:r>
            <a:r>
              <a:rPr lang="en-US" altLang="zh-CN" sz="2000" i="1"/>
              <a:t>, X,  V</a:t>
            </a:r>
            <a:r>
              <a:rPr lang="en-US" altLang="zh-CN" sz="2000" i="1" baseline="-25000"/>
              <a:t>1</a:t>
            </a:r>
            <a:r>
              <a:rPr lang="en-US" altLang="zh-CN" sz="2000" i="1"/>
              <a:t>,  V</a:t>
            </a:r>
            <a:r>
              <a:rPr lang="en-US" altLang="zh-CN" sz="2000" i="1" baseline="-25000"/>
              <a:t>2</a:t>
            </a:r>
            <a:r>
              <a:rPr lang="en-US" altLang="zh-CN" sz="2000" i="1"/>
              <a:t>&gt; </a:t>
            </a:r>
            <a:r>
              <a:rPr lang="en-US" altLang="zh-CN" sz="2000"/>
              <a:t>writes the </a:t>
            </a:r>
            <a:r>
              <a:rPr lang="en-US" altLang="zh-CN" sz="2000" b="1"/>
              <a:t>old</a:t>
            </a:r>
            <a:r>
              <a:rPr lang="en-US" altLang="zh-CN" sz="2000"/>
              <a:t> value </a:t>
            </a:r>
            <a:r>
              <a:rPr lang="en-US" altLang="zh-CN" sz="2000" i="1"/>
              <a:t>V</a:t>
            </a:r>
            <a:r>
              <a:rPr lang="en-US" altLang="zh-CN" sz="2000" i="1" baseline="-25000"/>
              <a:t>1</a:t>
            </a:r>
            <a:r>
              <a:rPr lang="en-US" altLang="zh-CN" sz="2000" i="1"/>
              <a:t> </a:t>
            </a:r>
            <a:r>
              <a:rPr lang="en-US" altLang="zh-CN" sz="2000"/>
              <a:t>to</a:t>
            </a:r>
            <a:r>
              <a:rPr lang="en-US" altLang="zh-CN" sz="2000" i="1"/>
              <a:t> X</a:t>
            </a:r>
          </a:p>
          <a:p>
            <a:pPr>
              <a:lnSpc>
                <a:spcPct val="120000"/>
              </a:lnSpc>
              <a:spcBef>
                <a:spcPts val="600"/>
              </a:spcBef>
            </a:pPr>
            <a:r>
              <a:rPr lang="en-US" altLang="zh-CN" sz="2000" b="1">
                <a:solidFill>
                  <a:srgbClr val="000099"/>
                </a:solidFill>
              </a:rPr>
              <a:t>Redo</a:t>
            </a:r>
            <a:r>
              <a:rPr lang="en-US" altLang="zh-CN" sz="2000"/>
              <a:t> of a log record </a:t>
            </a:r>
            <a:r>
              <a:rPr lang="en-US" altLang="zh-CN" sz="2000" i="1"/>
              <a:t>&lt;T</a:t>
            </a:r>
            <a:r>
              <a:rPr lang="en-US" altLang="zh-CN" sz="2000" i="1" baseline="-25000"/>
              <a:t>i</a:t>
            </a:r>
            <a:r>
              <a:rPr lang="en-US" altLang="zh-CN" sz="2000" i="1"/>
              <a:t>, X,  V</a:t>
            </a:r>
            <a:r>
              <a:rPr lang="en-US" altLang="zh-CN" sz="2000" i="1" baseline="-25000"/>
              <a:t>1</a:t>
            </a:r>
            <a:r>
              <a:rPr lang="en-US" altLang="zh-CN" sz="2000" i="1"/>
              <a:t>,  V</a:t>
            </a:r>
            <a:r>
              <a:rPr lang="en-US" altLang="zh-CN" sz="2000" i="1" baseline="-25000"/>
              <a:t>2</a:t>
            </a:r>
            <a:r>
              <a:rPr lang="en-US" altLang="zh-CN" sz="2000" i="1"/>
              <a:t>&gt; </a:t>
            </a:r>
            <a:r>
              <a:rPr lang="en-US" altLang="zh-CN" sz="2000"/>
              <a:t>writes the </a:t>
            </a:r>
            <a:r>
              <a:rPr lang="en-US" altLang="zh-CN" sz="2000" b="1"/>
              <a:t>new</a:t>
            </a:r>
            <a:r>
              <a:rPr lang="en-US" altLang="zh-CN" sz="2000"/>
              <a:t> value </a:t>
            </a:r>
            <a:r>
              <a:rPr lang="en-US" altLang="zh-CN" sz="2000" i="1"/>
              <a:t>V</a:t>
            </a:r>
            <a:r>
              <a:rPr lang="en-US" altLang="zh-CN" sz="2000" i="1" baseline="-25000"/>
              <a:t>2</a:t>
            </a:r>
            <a:r>
              <a:rPr lang="en-US" altLang="zh-CN" sz="2000" i="1"/>
              <a:t> </a:t>
            </a:r>
            <a:r>
              <a:rPr lang="en-US" altLang="zh-CN" sz="2000"/>
              <a:t>to</a:t>
            </a:r>
            <a:r>
              <a:rPr lang="en-US" altLang="zh-CN" sz="2000" i="1"/>
              <a:t> X</a:t>
            </a:r>
          </a:p>
          <a:p>
            <a:pPr>
              <a:lnSpc>
                <a:spcPct val="120000"/>
              </a:lnSpc>
              <a:spcBef>
                <a:spcPts val="600"/>
              </a:spcBef>
            </a:pPr>
            <a:r>
              <a:rPr lang="en-US" altLang="zh-CN" sz="2000" b="1">
                <a:solidFill>
                  <a:srgbClr val="000099"/>
                </a:solidFill>
              </a:rPr>
              <a:t>Undo and Redo of Transactions</a:t>
            </a:r>
          </a:p>
          <a:p>
            <a:pPr lvl="1">
              <a:lnSpc>
                <a:spcPct val="120000"/>
              </a:lnSpc>
              <a:spcBef>
                <a:spcPts val="600"/>
              </a:spcBef>
            </a:pPr>
            <a:r>
              <a:rPr lang="en-US" altLang="zh-CN" sz="1800" b="1">
                <a:ea typeface="ＭＳ Ｐゴシック" panose="020B0600070205080204" pitchFamily="34" charset="-128"/>
              </a:rPr>
              <a:t>undo</a:t>
            </a:r>
            <a:r>
              <a:rPr lang="en-US" altLang="zh-CN" sz="1800">
                <a:ea typeface="ＭＳ Ｐゴシック" panose="020B0600070205080204" pitchFamily="34" charset="-128"/>
              </a:rPr>
              <a:t>(</a:t>
            </a:r>
            <a:r>
              <a:rPr lang="en-US" altLang="zh-CN" sz="1800" i="1">
                <a:ea typeface="ＭＳ Ｐゴシック" panose="020B0600070205080204" pitchFamily="34" charset="-128"/>
              </a:rPr>
              <a:t>T</a:t>
            </a:r>
            <a:r>
              <a:rPr lang="en-US" altLang="zh-CN" sz="1800" baseline="-25000">
                <a:ea typeface="ＭＳ Ｐゴシック" panose="020B0600070205080204" pitchFamily="34" charset="-128"/>
              </a:rPr>
              <a:t>i</a:t>
            </a:r>
            <a:r>
              <a:rPr lang="en-US" altLang="zh-CN" sz="1800">
                <a:ea typeface="ＭＳ Ｐゴシック" panose="020B0600070205080204" pitchFamily="34" charset="-128"/>
              </a:rPr>
              <a:t>) restores the value of all data items updated by </a:t>
            </a:r>
            <a:r>
              <a:rPr lang="en-US" altLang="zh-CN" sz="1800" i="1">
                <a:ea typeface="ＭＳ Ｐゴシック" panose="020B0600070205080204" pitchFamily="34" charset="-128"/>
              </a:rPr>
              <a:t>T</a:t>
            </a:r>
            <a:r>
              <a:rPr lang="en-US" altLang="zh-CN" sz="1800" i="1" baseline="-25000">
                <a:ea typeface="ＭＳ Ｐゴシック" panose="020B0600070205080204" pitchFamily="34" charset="-128"/>
              </a:rPr>
              <a:t>i</a:t>
            </a:r>
            <a:r>
              <a:rPr lang="en-US" altLang="zh-CN" sz="1800">
                <a:ea typeface="ＭＳ Ｐゴシック" panose="020B0600070205080204" pitchFamily="34" charset="-128"/>
              </a:rPr>
              <a:t> to their old values, going backwards from the last log record for </a:t>
            </a:r>
            <a:r>
              <a:rPr lang="en-US" altLang="zh-CN" sz="1800" i="1">
                <a:ea typeface="ＭＳ Ｐゴシック" panose="020B0600070205080204" pitchFamily="34" charset="-128"/>
              </a:rPr>
              <a:t>T</a:t>
            </a:r>
            <a:r>
              <a:rPr lang="en-US" altLang="zh-CN" sz="1800" i="1" baseline="-25000">
                <a:ea typeface="ＭＳ Ｐゴシック" panose="020B0600070205080204" pitchFamily="34" charset="-128"/>
              </a:rPr>
              <a:t>i</a:t>
            </a:r>
            <a:endParaRPr lang="en-US" altLang="zh-CN" sz="1800" i="1">
              <a:ea typeface="ＭＳ Ｐゴシック" panose="020B0600070205080204" pitchFamily="34" charset="-128"/>
            </a:endParaRPr>
          </a:p>
          <a:p>
            <a:pPr lvl="2">
              <a:lnSpc>
                <a:spcPct val="120000"/>
              </a:lnSpc>
              <a:spcBef>
                <a:spcPts val="600"/>
              </a:spcBef>
            </a:pPr>
            <a:r>
              <a:rPr lang="en-US" altLang="zh-CN" sz="1600">
                <a:ea typeface="ＭＳ Ｐゴシック" panose="020B0600070205080204" pitchFamily="34" charset="-128"/>
              </a:rPr>
              <a:t>each time a data item X is restored to its old value V a special  log record </a:t>
            </a:r>
            <a:r>
              <a:rPr lang="en-US" altLang="zh-CN" sz="1600" i="1">
                <a:ea typeface="ＭＳ Ｐゴシック" panose="020B0600070205080204" pitchFamily="34" charset="-128"/>
              </a:rPr>
              <a:t>&lt;T</a:t>
            </a:r>
            <a:r>
              <a:rPr lang="en-US" altLang="zh-CN" sz="1600" i="1" baseline="-25000">
                <a:ea typeface="ＭＳ Ｐゴシック" panose="020B0600070205080204" pitchFamily="34" charset="-128"/>
              </a:rPr>
              <a:t>i</a:t>
            </a:r>
            <a:r>
              <a:rPr lang="en-US" altLang="zh-CN" sz="1600" i="1">
                <a:ea typeface="ＭＳ Ｐゴシック" panose="020B0600070205080204" pitchFamily="34" charset="-128"/>
              </a:rPr>
              <a:t> , X, V&gt; </a:t>
            </a:r>
            <a:r>
              <a:rPr lang="en-US" altLang="zh-CN" sz="1600">
                <a:ea typeface="ＭＳ Ｐゴシック" panose="020B0600070205080204" pitchFamily="34" charset="-128"/>
              </a:rPr>
              <a:t>is written out</a:t>
            </a:r>
          </a:p>
          <a:p>
            <a:pPr lvl="2">
              <a:lnSpc>
                <a:spcPct val="120000"/>
              </a:lnSpc>
              <a:spcBef>
                <a:spcPts val="600"/>
              </a:spcBef>
            </a:pPr>
            <a:r>
              <a:rPr lang="en-US" altLang="zh-CN" sz="1600">
                <a:ea typeface="ＭＳ Ｐゴシック" panose="020B0600070205080204" pitchFamily="34" charset="-128"/>
              </a:rPr>
              <a:t>when undo of a transaction is complete, a log record </a:t>
            </a:r>
            <a:br>
              <a:rPr lang="en-US" altLang="zh-CN" sz="1600">
                <a:ea typeface="ＭＳ Ｐゴシック" panose="020B0600070205080204" pitchFamily="34" charset="-128"/>
              </a:rPr>
            </a:br>
            <a:r>
              <a:rPr lang="en-US" altLang="zh-CN" sz="1600" i="1">
                <a:ea typeface="ＭＳ Ｐゴシック" panose="020B0600070205080204" pitchFamily="34" charset="-128"/>
              </a:rPr>
              <a:t>&lt;T</a:t>
            </a:r>
            <a:r>
              <a:rPr lang="en-US" altLang="zh-CN" sz="1600" i="1" baseline="-25000">
                <a:ea typeface="ＭＳ Ｐゴシック" panose="020B0600070205080204" pitchFamily="34" charset="-128"/>
              </a:rPr>
              <a:t>i</a:t>
            </a:r>
            <a:r>
              <a:rPr lang="en-US" altLang="zh-CN" sz="1600" i="1">
                <a:ea typeface="ＭＳ Ｐゴシック" panose="020B0600070205080204" pitchFamily="34" charset="-128"/>
              </a:rPr>
              <a:t> </a:t>
            </a:r>
            <a:r>
              <a:rPr lang="en-US" altLang="zh-CN" sz="1600" b="1">
                <a:ea typeface="ＭＳ Ｐゴシック" panose="020B0600070205080204" pitchFamily="34" charset="-128"/>
              </a:rPr>
              <a:t>abort</a:t>
            </a:r>
            <a:r>
              <a:rPr lang="en-US" altLang="zh-CN" sz="1600" i="1">
                <a:ea typeface="ＭＳ Ｐゴシック" panose="020B0600070205080204" pitchFamily="34" charset="-128"/>
              </a:rPr>
              <a:t>&gt; </a:t>
            </a:r>
            <a:r>
              <a:rPr lang="en-US" altLang="zh-CN" sz="1600">
                <a:ea typeface="ＭＳ Ｐゴシック" panose="020B0600070205080204" pitchFamily="34" charset="-128"/>
              </a:rPr>
              <a:t>is written out.</a:t>
            </a:r>
          </a:p>
          <a:p>
            <a:pPr lvl="1">
              <a:lnSpc>
                <a:spcPct val="120000"/>
              </a:lnSpc>
              <a:spcBef>
                <a:spcPts val="600"/>
              </a:spcBef>
            </a:pPr>
            <a:r>
              <a:rPr lang="en-US" altLang="zh-CN" sz="1800" b="1">
                <a:ea typeface="ＭＳ Ｐゴシック" panose="020B0600070205080204" pitchFamily="34" charset="-128"/>
              </a:rPr>
              <a:t>redo</a:t>
            </a:r>
            <a:r>
              <a:rPr lang="en-US" altLang="zh-CN" sz="1800">
                <a:ea typeface="ＭＳ Ｐゴシック" panose="020B0600070205080204" pitchFamily="34" charset="-128"/>
              </a:rPr>
              <a:t>(</a:t>
            </a:r>
            <a:r>
              <a:rPr lang="en-US" altLang="zh-CN" sz="1800" i="1">
                <a:ea typeface="ＭＳ Ｐゴシック" panose="020B0600070205080204" pitchFamily="34" charset="-128"/>
              </a:rPr>
              <a:t>T</a:t>
            </a:r>
            <a:r>
              <a:rPr lang="en-US" altLang="zh-CN" sz="1800" baseline="-25000">
                <a:ea typeface="ＭＳ Ｐゴシック" panose="020B0600070205080204" pitchFamily="34" charset="-128"/>
              </a:rPr>
              <a:t>i</a:t>
            </a:r>
            <a:r>
              <a:rPr lang="en-US" altLang="zh-CN" sz="1800">
                <a:ea typeface="ＭＳ Ｐゴシック" panose="020B0600070205080204" pitchFamily="34" charset="-128"/>
              </a:rPr>
              <a:t>) sets the value of all data items updated by </a:t>
            </a:r>
            <a:r>
              <a:rPr lang="en-US" altLang="zh-CN" sz="1800" i="1">
                <a:ea typeface="ＭＳ Ｐゴシック" panose="020B0600070205080204" pitchFamily="34" charset="-128"/>
              </a:rPr>
              <a:t>T</a:t>
            </a:r>
            <a:r>
              <a:rPr lang="en-US" altLang="zh-CN" sz="1800" i="1" baseline="-25000">
                <a:ea typeface="ＭＳ Ｐゴシック" panose="020B0600070205080204" pitchFamily="34" charset="-128"/>
              </a:rPr>
              <a:t>i</a:t>
            </a:r>
            <a:r>
              <a:rPr lang="en-US" altLang="zh-CN" sz="1800" i="1">
                <a:ea typeface="ＭＳ Ｐゴシック" panose="020B0600070205080204" pitchFamily="34" charset="-128"/>
              </a:rPr>
              <a:t> </a:t>
            </a:r>
            <a:r>
              <a:rPr lang="en-US" altLang="zh-CN" sz="1800">
                <a:ea typeface="ＭＳ Ｐゴシック" panose="020B0600070205080204" pitchFamily="34" charset="-128"/>
              </a:rPr>
              <a:t>to the new values, going forward from the first log record for </a:t>
            </a:r>
            <a:r>
              <a:rPr lang="en-US" altLang="zh-CN" sz="1800" i="1">
                <a:ea typeface="ＭＳ Ｐゴシック" panose="020B0600070205080204" pitchFamily="34" charset="-128"/>
              </a:rPr>
              <a:t>T</a:t>
            </a:r>
            <a:r>
              <a:rPr lang="en-US" altLang="zh-CN" sz="1800" i="1" baseline="-25000">
                <a:ea typeface="ＭＳ Ｐゴシック" panose="020B0600070205080204" pitchFamily="34" charset="-128"/>
              </a:rPr>
              <a:t>i</a:t>
            </a:r>
            <a:endParaRPr lang="en-US" altLang="zh-CN" sz="1800" b="1">
              <a:solidFill>
                <a:schemeClr val="tx2"/>
              </a:solidFill>
              <a:ea typeface="ＭＳ Ｐゴシック" panose="020B0600070205080204" pitchFamily="34" charset="-128"/>
            </a:endParaRPr>
          </a:p>
          <a:p>
            <a:pPr lvl="2">
              <a:lnSpc>
                <a:spcPct val="120000"/>
              </a:lnSpc>
              <a:spcBef>
                <a:spcPts val="600"/>
              </a:spcBef>
            </a:pPr>
            <a:r>
              <a:rPr lang="en-US" altLang="zh-CN" sz="1600">
                <a:ea typeface="ＭＳ Ｐゴシック" panose="020B0600070205080204" pitchFamily="34" charset="-128"/>
              </a:rPr>
              <a:t>No logging is done in this case</a:t>
            </a:r>
          </a:p>
          <a:p>
            <a:pPr>
              <a:lnSpc>
                <a:spcPct val="120000"/>
              </a:lnSpc>
              <a:spcBef>
                <a:spcPts val="600"/>
              </a:spcBef>
            </a:pPr>
            <a:endParaRPr lang="en-US" altLang="zh-CN" sz="2000" i="1"/>
          </a:p>
          <a:p>
            <a:pPr>
              <a:lnSpc>
                <a:spcPct val="120000"/>
              </a:lnSpc>
              <a:spcBef>
                <a:spcPts val="600"/>
              </a:spcBef>
            </a:pPr>
            <a:endParaRPr lang="en-US" altLang="zh-CN" sz="2000" i="1" baseline="-25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4BEEC641-CA56-4AE3-A143-9A4A9EF536FE}"/>
              </a:ext>
            </a:extLst>
          </p:cNvPr>
          <p:cNvSpPr>
            <a:spLocks noGrp="1" noChangeArrowheads="1"/>
          </p:cNvSpPr>
          <p:nvPr>
            <p:ph type="title"/>
          </p:nvPr>
        </p:nvSpPr>
        <p:spPr/>
        <p:txBody>
          <a:bodyPr/>
          <a:lstStyle/>
          <a:p>
            <a:r>
              <a:rPr lang="en-US" altLang="zh-CN" sz="2800">
                <a:effectLst>
                  <a:outerShdw blurRad="38100" dist="38100" dir="2700000" algn="tl">
                    <a:srgbClr val="C0C0C0"/>
                  </a:outerShdw>
                </a:effectLst>
              </a:rPr>
              <a:t>Undo and Redo on Recovering from Failure</a:t>
            </a:r>
          </a:p>
        </p:txBody>
      </p:sp>
      <p:sp>
        <p:nvSpPr>
          <p:cNvPr id="52227" name="Rectangle 3">
            <a:extLst>
              <a:ext uri="{FF2B5EF4-FFF2-40B4-BE49-F238E27FC236}">
                <a16:creationId xmlns:a16="http://schemas.microsoft.com/office/drawing/2014/main" id="{AD7AEB39-D3CC-4464-BE74-78393B7CEBBA}"/>
              </a:ext>
            </a:extLst>
          </p:cNvPr>
          <p:cNvSpPr>
            <a:spLocks noGrp="1" noChangeArrowheads="1"/>
          </p:cNvSpPr>
          <p:nvPr>
            <p:ph idx="1"/>
          </p:nvPr>
        </p:nvSpPr>
        <p:spPr/>
        <p:txBody>
          <a:bodyPr>
            <a:noAutofit/>
          </a:bodyPr>
          <a:lstStyle/>
          <a:p>
            <a:r>
              <a:rPr lang="en-US" altLang="zh-CN" sz="2000"/>
              <a:t>When recovering after failure:</a:t>
            </a:r>
          </a:p>
          <a:p>
            <a:pPr lvl="1"/>
            <a:r>
              <a:rPr lang="en-US" altLang="zh-CN" sz="1800">
                <a:ea typeface="ＭＳ Ｐゴシック" panose="020B0600070205080204" pitchFamily="34" charset="-128"/>
              </a:rPr>
              <a:t>Transaction</a:t>
            </a:r>
            <a:r>
              <a:rPr lang="en-US" altLang="zh-CN" sz="1800" i="1">
                <a:ea typeface="ＭＳ Ｐゴシック" panose="020B0600070205080204" pitchFamily="34" charset="-128"/>
              </a:rPr>
              <a:t> T</a:t>
            </a:r>
            <a:r>
              <a:rPr lang="en-US" altLang="zh-CN" sz="1800" i="1" baseline="-25000">
                <a:ea typeface="ＭＳ Ｐゴシック" panose="020B0600070205080204" pitchFamily="34" charset="-128"/>
              </a:rPr>
              <a:t>i</a:t>
            </a:r>
            <a:r>
              <a:rPr lang="en-US" altLang="zh-CN" sz="1800" i="1">
                <a:ea typeface="ＭＳ Ｐゴシック" panose="020B0600070205080204" pitchFamily="34" charset="-128"/>
              </a:rPr>
              <a:t> </a:t>
            </a:r>
            <a:r>
              <a:rPr lang="en-US" altLang="zh-CN" sz="1800">
                <a:ea typeface="ＭＳ Ｐゴシック" panose="020B0600070205080204" pitchFamily="34" charset="-128"/>
              </a:rPr>
              <a:t>needs to be undone if the log </a:t>
            </a:r>
          </a:p>
          <a:p>
            <a:pPr lvl="2"/>
            <a:r>
              <a:rPr lang="en-US" altLang="zh-CN" sz="1600">
                <a:ea typeface="ＭＳ Ｐゴシック" panose="020B0600070205080204" pitchFamily="34" charset="-128"/>
              </a:rPr>
              <a:t>contains the record </a:t>
            </a:r>
            <a:r>
              <a:rPr lang="en-US" altLang="zh-CN" sz="1600" i="1">
                <a:ea typeface="ＭＳ Ｐゴシック" panose="020B0600070205080204" pitchFamily="34" charset="-128"/>
              </a:rPr>
              <a:t>&lt;T</a:t>
            </a:r>
            <a:r>
              <a:rPr lang="en-US" altLang="zh-CN" sz="1600" i="1" baseline="-25000">
                <a:ea typeface="ＭＳ Ｐゴシック" panose="020B0600070205080204" pitchFamily="34" charset="-128"/>
              </a:rPr>
              <a:t>i</a:t>
            </a:r>
            <a:r>
              <a:rPr lang="en-US" altLang="zh-CN" sz="1600">
                <a:ea typeface="ＭＳ Ｐゴシック" panose="020B0600070205080204" pitchFamily="34" charset="-128"/>
              </a:rPr>
              <a:t> </a:t>
            </a:r>
            <a:r>
              <a:rPr lang="en-US" altLang="zh-CN" sz="1600" b="1">
                <a:ea typeface="ＭＳ Ｐゴシック" panose="020B0600070205080204" pitchFamily="34" charset="-128"/>
              </a:rPr>
              <a:t>start</a:t>
            </a:r>
            <a:r>
              <a:rPr lang="en-US" altLang="zh-CN" sz="1600" i="1">
                <a:ea typeface="ＭＳ Ｐゴシック" panose="020B0600070205080204" pitchFamily="34" charset="-128"/>
              </a:rPr>
              <a:t>&gt;</a:t>
            </a:r>
            <a:r>
              <a:rPr lang="en-US" altLang="zh-CN" sz="1600">
                <a:ea typeface="ＭＳ Ｐゴシック" panose="020B0600070205080204" pitchFamily="34" charset="-128"/>
              </a:rPr>
              <a:t>,</a:t>
            </a:r>
          </a:p>
          <a:p>
            <a:pPr lvl="2"/>
            <a:r>
              <a:rPr lang="en-US" altLang="zh-CN" sz="1600">
                <a:ea typeface="ＭＳ Ｐゴシック" panose="020B0600070205080204" pitchFamily="34" charset="-128"/>
              </a:rPr>
              <a:t>but does not contain either the record </a:t>
            </a:r>
            <a:r>
              <a:rPr lang="en-US" altLang="zh-CN" sz="1600" i="1">
                <a:ea typeface="ＭＳ Ｐゴシック" panose="020B0600070205080204" pitchFamily="34" charset="-128"/>
              </a:rPr>
              <a:t>&lt;T</a:t>
            </a:r>
            <a:r>
              <a:rPr lang="en-US" altLang="zh-CN" sz="1600" i="1" baseline="-25000">
                <a:ea typeface="ＭＳ Ｐゴシック" panose="020B0600070205080204" pitchFamily="34" charset="-128"/>
              </a:rPr>
              <a:t>i</a:t>
            </a:r>
            <a:r>
              <a:rPr lang="en-US" altLang="zh-CN" sz="1600" i="1">
                <a:ea typeface="ＭＳ Ｐゴシック" panose="020B0600070205080204" pitchFamily="34" charset="-128"/>
              </a:rPr>
              <a:t> </a:t>
            </a:r>
            <a:r>
              <a:rPr lang="en-US" altLang="zh-CN" sz="1600" b="1">
                <a:ea typeface="ＭＳ Ｐゴシック" panose="020B0600070205080204" pitchFamily="34" charset="-128"/>
              </a:rPr>
              <a:t>commit</a:t>
            </a:r>
            <a:r>
              <a:rPr lang="en-US" altLang="zh-CN" sz="1600" i="1">
                <a:ea typeface="ＭＳ Ｐゴシック" panose="020B0600070205080204" pitchFamily="34" charset="-128"/>
              </a:rPr>
              <a:t>&gt; or &lt;T</a:t>
            </a:r>
            <a:r>
              <a:rPr lang="en-US" altLang="zh-CN" sz="1600" i="1" baseline="-25000">
                <a:ea typeface="ＭＳ Ｐゴシック" panose="020B0600070205080204" pitchFamily="34" charset="-128"/>
              </a:rPr>
              <a:t>i</a:t>
            </a:r>
            <a:r>
              <a:rPr lang="en-US" altLang="zh-CN" sz="1600" i="1">
                <a:ea typeface="ＭＳ Ｐゴシック" panose="020B0600070205080204" pitchFamily="34" charset="-128"/>
              </a:rPr>
              <a:t> </a:t>
            </a:r>
            <a:r>
              <a:rPr lang="en-US" altLang="zh-CN" sz="1600" b="1">
                <a:ea typeface="ＭＳ Ｐゴシック" panose="020B0600070205080204" pitchFamily="34" charset="-128"/>
              </a:rPr>
              <a:t>abort</a:t>
            </a:r>
            <a:r>
              <a:rPr lang="en-US" altLang="zh-CN" sz="1600" i="1">
                <a:ea typeface="ＭＳ Ｐゴシック" panose="020B0600070205080204" pitchFamily="34" charset="-128"/>
              </a:rPr>
              <a:t>&gt;</a:t>
            </a:r>
            <a:r>
              <a:rPr lang="en-US" altLang="zh-CN" sz="1600">
                <a:ea typeface="ＭＳ Ｐゴシック" panose="020B0600070205080204" pitchFamily="34" charset="-128"/>
              </a:rPr>
              <a:t>.</a:t>
            </a:r>
          </a:p>
          <a:p>
            <a:pPr lvl="1"/>
            <a:r>
              <a:rPr lang="en-US" altLang="zh-CN" sz="1800">
                <a:ea typeface="ＭＳ Ｐゴシック" panose="020B0600070205080204" pitchFamily="34" charset="-128"/>
              </a:rPr>
              <a:t>Transaction </a:t>
            </a:r>
            <a:r>
              <a:rPr lang="en-US" altLang="zh-CN" sz="1800" i="1">
                <a:ea typeface="ＭＳ Ｐゴシック" panose="020B0600070205080204" pitchFamily="34" charset="-128"/>
              </a:rPr>
              <a:t>T</a:t>
            </a:r>
            <a:r>
              <a:rPr lang="en-US" altLang="zh-CN" sz="1800" i="1" baseline="-25000">
                <a:ea typeface="ＭＳ Ｐゴシック" panose="020B0600070205080204" pitchFamily="34" charset="-128"/>
              </a:rPr>
              <a:t>i</a:t>
            </a:r>
            <a:r>
              <a:rPr lang="en-US" altLang="zh-CN" sz="1800" i="1">
                <a:ea typeface="ＭＳ Ｐゴシック" panose="020B0600070205080204" pitchFamily="34" charset="-128"/>
              </a:rPr>
              <a:t> </a:t>
            </a:r>
            <a:r>
              <a:rPr lang="en-US" altLang="zh-CN" sz="1800">
                <a:ea typeface="ＭＳ Ｐゴシック" panose="020B0600070205080204" pitchFamily="34" charset="-128"/>
              </a:rPr>
              <a:t>needs to be redone if the log </a:t>
            </a:r>
          </a:p>
          <a:p>
            <a:pPr lvl="2"/>
            <a:r>
              <a:rPr lang="en-US" altLang="zh-CN" sz="1600">
                <a:ea typeface="ＭＳ Ｐゴシック" panose="020B0600070205080204" pitchFamily="34" charset="-128"/>
              </a:rPr>
              <a:t>contains the records </a:t>
            </a:r>
            <a:r>
              <a:rPr lang="en-US" altLang="zh-CN" sz="1600" i="1">
                <a:ea typeface="ＭＳ Ｐゴシック" panose="020B0600070205080204" pitchFamily="34" charset="-128"/>
              </a:rPr>
              <a:t>&lt;T</a:t>
            </a:r>
            <a:r>
              <a:rPr lang="en-US" altLang="zh-CN" sz="1600" i="1" baseline="-25000">
                <a:ea typeface="ＭＳ Ｐゴシック" panose="020B0600070205080204" pitchFamily="34" charset="-128"/>
              </a:rPr>
              <a:t>i</a:t>
            </a:r>
            <a:r>
              <a:rPr lang="en-US" altLang="zh-CN" sz="1600" i="1">
                <a:ea typeface="ＭＳ Ｐゴシック" panose="020B0600070205080204" pitchFamily="34" charset="-128"/>
              </a:rPr>
              <a:t> </a:t>
            </a:r>
            <a:r>
              <a:rPr lang="en-US" altLang="zh-CN" sz="1600" b="1">
                <a:ea typeface="ＭＳ Ｐゴシック" panose="020B0600070205080204" pitchFamily="34" charset="-128"/>
              </a:rPr>
              <a:t>start</a:t>
            </a:r>
            <a:r>
              <a:rPr lang="en-US" altLang="zh-CN" sz="1600" i="1">
                <a:ea typeface="ＭＳ Ｐゴシック" panose="020B0600070205080204" pitchFamily="34" charset="-128"/>
              </a:rPr>
              <a:t>&gt;</a:t>
            </a:r>
            <a:r>
              <a:rPr lang="en-US" altLang="zh-CN" sz="1600">
                <a:ea typeface="ＭＳ Ｐゴシック" panose="020B0600070205080204" pitchFamily="34" charset="-128"/>
              </a:rPr>
              <a:t> </a:t>
            </a:r>
          </a:p>
          <a:p>
            <a:pPr lvl="2"/>
            <a:r>
              <a:rPr lang="en-US" altLang="zh-CN" sz="1600">
                <a:ea typeface="ＭＳ Ｐゴシック" panose="020B0600070205080204" pitchFamily="34" charset="-128"/>
              </a:rPr>
              <a:t>and contains the record </a:t>
            </a:r>
            <a:r>
              <a:rPr lang="en-US" altLang="zh-CN" sz="1600" i="1">
                <a:ea typeface="ＭＳ Ｐゴシック" panose="020B0600070205080204" pitchFamily="34" charset="-128"/>
              </a:rPr>
              <a:t>&lt;T</a:t>
            </a:r>
            <a:r>
              <a:rPr lang="en-US" altLang="zh-CN" sz="1600" i="1" baseline="-25000">
                <a:ea typeface="ＭＳ Ｐゴシック" panose="020B0600070205080204" pitchFamily="34" charset="-128"/>
              </a:rPr>
              <a:t>i </a:t>
            </a:r>
            <a:r>
              <a:rPr lang="en-US" altLang="zh-CN" sz="1600" b="1">
                <a:ea typeface="ＭＳ Ｐゴシック" panose="020B0600070205080204" pitchFamily="34" charset="-128"/>
              </a:rPr>
              <a:t>commit</a:t>
            </a:r>
            <a:r>
              <a:rPr lang="en-US" altLang="zh-CN" sz="1600" i="1">
                <a:ea typeface="ＭＳ Ｐゴシック" panose="020B0600070205080204" pitchFamily="34" charset="-128"/>
              </a:rPr>
              <a:t>&gt; or &lt;T</a:t>
            </a:r>
            <a:r>
              <a:rPr lang="en-US" altLang="zh-CN" sz="1600" i="1" baseline="-25000">
                <a:ea typeface="ＭＳ Ｐゴシック" panose="020B0600070205080204" pitchFamily="34" charset="-128"/>
              </a:rPr>
              <a:t>i</a:t>
            </a:r>
            <a:r>
              <a:rPr lang="en-US" altLang="zh-CN" sz="1600" i="1">
                <a:ea typeface="ＭＳ Ｐゴシック" panose="020B0600070205080204" pitchFamily="34" charset="-128"/>
              </a:rPr>
              <a:t> </a:t>
            </a:r>
            <a:r>
              <a:rPr lang="en-US" altLang="zh-CN" sz="1600" b="1">
                <a:ea typeface="ＭＳ Ｐゴシック" panose="020B0600070205080204" pitchFamily="34" charset="-128"/>
              </a:rPr>
              <a:t>abort</a:t>
            </a:r>
            <a:r>
              <a:rPr lang="en-US" altLang="zh-CN" sz="1600" i="1">
                <a:ea typeface="ＭＳ Ｐゴシック" panose="020B0600070205080204" pitchFamily="34" charset="-128"/>
              </a:rPr>
              <a:t>&gt;</a:t>
            </a:r>
          </a:p>
          <a:p>
            <a:r>
              <a:rPr lang="en-US" altLang="zh-CN" sz="2000"/>
              <a:t>Note that If transaction </a:t>
            </a:r>
            <a:r>
              <a:rPr lang="en-US" altLang="zh-CN" sz="2000" i="1"/>
              <a:t>T</a:t>
            </a:r>
            <a:r>
              <a:rPr lang="en-US" altLang="zh-CN" sz="2000" i="1" baseline="-25000"/>
              <a:t>i</a:t>
            </a:r>
            <a:r>
              <a:rPr lang="en-US" altLang="zh-CN" sz="2000"/>
              <a:t> was undone earlier and the </a:t>
            </a:r>
            <a:r>
              <a:rPr lang="en-US" altLang="zh-CN" sz="2000" i="1"/>
              <a:t>&lt;T</a:t>
            </a:r>
            <a:r>
              <a:rPr lang="en-US" altLang="zh-CN" sz="2000" i="1" baseline="-25000"/>
              <a:t>i</a:t>
            </a:r>
            <a:r>
              <a:rPr lang="en-US" altLang="zh-CN" sz="2000" i="1"/>
              <a:t> </a:t>
            </a:r>
            <a:r>
              <a:rPr lang="en-US" altLang="zh-CN" sz="2000" b="1"/>
              <a:t>abort</a:t>
            </a:r>
            <a:r>
              <a:rPr lang="en-US" altLang="zh-CN" sz="2000" i="1"/>
              <a:t>&gt; </a:t>
            </a:r>
            <a:r>
              <a:rPr lang="en-US" altLang="zh-CN" sz="2000"/>
              <a:t>record written to the log, and then a failure occurs, on recovery from failure </a:t>
            </a:r>
            <a:r>
              <a:rPr lang="en-US" altLang="zh-CN" sz="2000" i="1"/>
              <a:t>T</a:t>
            </a:r>
            <a:r>
              <a:rPr lang="en-US" altLang="zh-CN" sz="2000" i="1" baseline="-25000"/>
              <a:t>i </a:t>
            </a:r>
            <a:r>
              <a:rPr lang="en-US" altLang="zh-CN" sz="2000"/>
              <a:t> is redone</a:t>
            </a:r>
          </a:p>
          <a:p>
            <a:pPr lvl="1"/>
            <a:r>
              <a:rPr lang="en-US" altLang="zh-CN" sz="1800" b="1">
                <a:ea typeface="ＭＳ Ｐゴシック" panose="020B0600070205080204" pitchFamily="34" charset="-128"/>
              </a:rPr>
              <a:t>such a redo redoes all the original actions</a:t>
            </a:r>
            <a:r>
              <a:rPr lang="en-US" altLang="zh-CN" sz="1800">
                <a:ea typeface="ＭＳ Ｐゴシック" panose="020B0600070205080204" pitchFamily="34" charset="-128"/>
              </a:rPr>
              <a:t> </a:t>
            </a:r>
            <a:r>
              <a:rPr lang="en-US" altLang="zh-CN" sz="1800" b="1" i="1">
                <a:ea typeface="ＭＳ Ｐゴシック" panose="020B0600070205080204" pitchFamily="34" charset="-128"/>
              </a:rPr>
              <a:t>including the steps that restored old values</a:t>
            </a:r>
          </a:p>
          <a:p>
            <a:pPr lvl="2"/>
            <a:r>
              <a:rPr lang="en-US" altLang="zh-CN" sz="1600">
                <a:ea typeface="ＭＳ Ｐゴシック" panose="020B0600070205080204" pitchFamily="34" charset="-128"/>
              </a:rPr>
              <a:t>Known as </a:t>
            </a:r>
            <a:r>
              <a:rPr lang="en-US" altLang="zh-CN" sz="1600" b="1">
                <a:solidFill>
                  <a:srgbClr val="000099"/>
                </a:solidFill>
                <a:ea typeface="ＭＳ Ｐゴシック" panose="020B0600070205080204" pitchFamily="34" charset="-128"/>
              </a:rPr>
              <a:t>repeating history</a:t>
            </a:r>
          </a:p>
          <a:p>
            <a:pPr lvl="2"/>
            <a:r>
              <a:rPr lang="en-US" altLang="zh-CN" sz="1600">
                <a:ea typeface="ＭＳ Ｐゴシック" panose="020B0600070205080204" pitchFamily="34" charset="-128"/>
              </a:rPr>
              <a:t>Seems wasteful, but simplifies recovery greatly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BAA4646B-2275-443A-80E3-F4327C4FD6AA}"/>
              </a:ext>
            </a:extLst>
          </p:cNvPr>
          <p:cNvSpPr>
            <a:spLocks noGrp="1" noChangeArrowheads="1"/>
          </p:cNvSpPr>
          <p:nvPr>
            <p:ph type="title"/>
          </p:nvPr>
        </p:nvSpPr>
        <p:spPr/>
        <p:txBody>
          <a:bodyPr/>
          <a:lstStyle/>
          <a:p>
            <a:pPr>
              <a:defRPr/>
            </a:pPr>
            <a:r>
              <a:rPr lang="en-US" altLang="zh-CN" dirty="0">
                <a:ea typeface="宋体" pitchFamily="2" charset="-122"/>
              </a:rPr>
              <a:t>Chapter 16: Recovery System</a:t>
            </a:r>
          </a:p>
        </p:txBody>
      </p:sp>
      <p:sp>
        <p:nvSpPr>
          <p:cNvPr id="8195" name="Rectangle 3">
            <a:extLst>
              <a:ext uri="{FF2B5EF4-FFF2-40B4-BE49-F238E27FC236}">
                <a16:creationId xmlns:a16="http://schemas.microsoft.com/office/drawing/2014/main" id="{58265616-51EA-4E64-A64F-924C5F49CD95}"/>
              </a:ext>
            </a:extLst>
          </p:cNvPr>
          <p:cNvSpPr>
            <a:spLocks noGrp="1" noChangeArrowheads="1"/>
          </p:cNvSpPr>
          <p:nvPr>
            <p:ph idx="1"/>
          </p:nvPr>
        </p:nvSpPr>
        <p:spPr/>
        <p:txBody>
          <a:bodyPr>
            <a:normAutofit/>
          </a:bodyPr>
          <a:lstStyle/>
          <a:p>
            <a:r>
              <a:rPr lang="en-US" altLang="zh-CN" dirty="0">
                <a:ea typeface="宋体" panose="02010600030101010101" pitchFamily="2" charset="-122"/>
              </a:rPr>
              <a:t>Failure Classification</a:t>
            </a:r>
          </a:p>
          <a:p>
            <a:r>
              <a:rPr lang="en-US" altLang="zh-CN" dirty="0">
                <a:ea typeface="宋体" panose="02010600030101010101" pitchFamily="2" charset="-122"/>
              </a:rPr>
              <a:t>Storage Structure</a:t>
            </a:r>
          </a:p>
          <a:p>
            <a:r>
              <a:rPr lang="en-US" altLang="zh-CN" dirty="0">
                <a:ea typeface="宋体" panose="02010600030101010101" pitchFamily="2" charset="-122"/>
              </a:rPr>
              <a:t>Recovery and Atomicity</a:t>
            </a:r>
          </a:p>
          <a:p>
            <a:r>
              <a:rPr lang="en-US" altLang="zh-CN" dirty="0">
                <a:ea typeface="宋体" panose="02010600030101010101" pitchFamily="2" charset="-122"/>
              </a:rPr>
              <a:t>Log-Based Recovery</a:t>
            </a:r>
          </a:p>
          <a:p>
            <a:r>
              <a:rPr lang="en-US" altLang="zh-CN" dirty="0">
                <a:ea typeface="宋体" panose="02010600030101010101" pitchFamily="2" charset="-122"/>
              </a:rPr>
              <a:t>Remote Backup Systems</a:t>
            </a:r>
          </a:p>
          <a:p>
            <a:endParaRPr lang="en-US" altLang="zh-CN" dirty="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03F6EFB7-C71D-43F1-BF1F-8374D34AA3A1}"/>
              </a:ext>
            </a:extLst>
          </p:cNvPr>
          <p:cNvSpPr>
            <a:spLocks noGrp="1" noChangeArrowheads="1"/>
          </p:cNvSpPr>
          <p:nvPr>
            <p:ph type="title"/>
          </p:nvPr>
        </p:nvSpPr>
        <p:spPr>
          <a:xfrm>
            <a:off x="552450" y="352425"/>
            <a:ext cx="8210550" cy="790575"/>
          </a:xfrm>
        </p:spPr>
        <p:txBody>
          <a:bodyPr/>
          <a:lstStyle/>
          <a:p>
            <a:r>
              <a:rPr lang="en-US" altLang="zh-CN" sz="3000">
                <a:effectLst>
                  <a:outerShdw blurRad="38100" dist="38100" dir="2700000" algn="tl">
                    <a:srgbClr val="C0C0C0"/>
                  </a:outerShdw>
                </a:effectLst>
              </a:rPr>
              <a:t>Immediate DB Modification Recovery Example</a:t>
            </a:r>
            <a:endParaRPr lang="en-US" altLang="zh-CN">
              <a:effectLst>
                <a:outerShdw blurRad="38100" dist="38100" dir="2700000" algn="tl">
                  <a:srgbClr val="C0C0C0"/>
                </a:outerShdw>
              </a:effectLst>
            </a:endParaRPr>
          </a:p>
        </p:txBody>
      </p:sp>
      <p:sp>
        <p:nvSpPr>
          <p:cNvPr id="54275" name="Rectangle 3">
            <a:extLst>
              <a:ext uri="{FF2B5EF4-FFF2-40B4-BE49-F238E27FC236}">
                <a16:creationId xmlns:a16="http://schemas.microsoft.com/office/drawing/2014/main" id="{1608DF87-8439-42D1-8D03-DCA01FDC4816}"/>
              </a:ext>
            </a:extLst>
          </p:cNvPr>
          <p:cNvSpPr>
            <a:spLocks noGrp="1" noChangeArrowheads="1"/>
          </p:cNvSpPr>
          <p:nvPr>
            <p:ph type="body" idx="4294967295"/>
          </p:nvPr>
        </p:nvSpPr>
        <p:spPr>
          <a:xfrm>
            <a:off x="655638" y="1257300"/>
            <a:ext cx="8061325" cy="5183188"/>
          </a:xfrm>
        </p:spPr>
        <p:txBody>
          <a:bodyPr/>
          <a:lstStyle/>
          <a:p>
            <a:pPr>
              <a:lnSpc>
                <a:spcPct val="110000"/>
              </a:lnSpc>
              <a:buFont typeface="Monotype Sorts" pitchFamily="2" charset="2"/>
              <a:buNone/>
            </a:pPr>
            <a:r>
              <a:rPr lang="en-US" altLang="zh-CN" sz="1800" dirty="0"/>
              <a:t>  Below we show the log as it appears at three instances of time.</a:t>
            </a:r>
          </a:p>
          <a:p>
            <a:pPr>
              <a:lnSpc>
                <a:spcPct val="70000"/>
              </a:lnSpc>
              <a:buFont typeface="Monotype Sorts" pitchFamily="2" charset="2"/>
              <a:buNone/>
            </a:pPr>
            <a:endParaRPr lang="en-US" altLang="zh-CN" sz="1800" dirty="0"/>
          </a:p>
          <a:p>
            <a:pPr>
              <a:lnSpc>
                <a:spcPct val="70000"/>
              </a:lnSpc>
              <a:buFont typeface="Monotype Sorts" pitchFamily="2" charset="2"/>
              <a:buNone/>
            </a:pPr>
            <a:endParaRPr lang="en-US" altLang="zh-CN" sz="1800" dirty="0"/>
          </a:p>
          <a:p>
            <a:pPr>
              <a:lnSpc>
                <a:spcPct val="70000"/>
              </a:lnSpc>
              <a:buFont typeface="Monotype Sorts" pitchFamily="2" charset="2"/>
              <a:buNone/>
            </a:pPr>
            <a:endParaRPr lang="en-US" altLang="zh-CN" sz="1800" dirty="0"/>
          </a:p>
          <a:p>
            <a:pPr>
              <a:lnSpc>
                <a:spcPct val="70000"/>
              </a:lnSpc>
              <a:buFont typeface="Monotype Sorts" pitchFamily="2" charset="2"/>
              <a:buNone/>
            </a:pPr>
            <a:endParaRPr lang="en-US" altLang="zh-CN" sz="1800" dirty="0"/>
          </a:p>
          <a:p>
            <a:pPr>
              <a:lnSpc>
                <a:spcPct val="70000"/>
              </a:lnSpc>
              <a:buFont typeface="Monotype Sorts" pitchFamily="2" charset="2"/>
              <a:buNone/>
            </a:pPr>
            <a:endParaRPr lang="en-US" altLang="zh-CN" sz="1800" dirty="0"/>
          </a:p>
          <a:p>
            <a:pPr>
              <a:lnSpc>
                <a:spcPct val="70000"/>
              </a:lnSpc>
              <a:buFont typeface="Monotype Sorts" pitchFamily="2" charset="2"/>
              <a:buNone/>
            </a:pPr>
            <a:endParaRPr lang="en-US" altLang="zh-CN" sz="1800" dirty="0"/>
          </a:p>
          <a:p>
            <a:pPr>
              <a:lnSpc>
                <a:spcPct val="70000"/>
              </a:lnSpc>
              <a:buFont typeface="Monotype Sorts" pitchFamily="2" charset="2"/>
              <a:buNone/>
            </a:pPr>
            <a:endParaRPr lang="en-US" altLang="zh-CN" sz="1800" dirty="0"/>
          </a:p>
          <a:p>
            <a:pPr>
              <a:lnSpc>
                <a:spcPct val="70000"/>
              </a:lnSpc>
              <a:buFont typeface="Monotype Sorts" pitchFamily="2" charset="2"/>
              <a:buNone/>
            </a:pPr>
            <a:endParaRPr lang="en-US" altLang="zh-CN" sz="1800" dirty="0"/>
          </a:p>
          <a:p>
            <a:pPr>
              <a:lnSpc>
                <a:spcPct val="70000"/>
              </a:lnSpc>
              <a:spcBef>
                <a:spcPts val="600"/>
              </a:spcBef>
              <a:buFont typeface="Monotype Sorts" pitchFamily="2" charset="2"/>
              <a:buNone/>
            </a:pPr>
            <a:endParaRPr lang="en-US" altLang="zh-CN" sz="1800" dirty="0"/>
          </a:p>
          <a:p>
            <a:pPr>
              <a:lnSpc>
                <a:spcPct val="70000"/>
              </a:lnSpc>
              <a:spcBef>
                <a:spcPts val="600"/>
              </a:spcBef>
              <a:buFont typeface="Monotype Sorts" pitchFamily="2" charset="2"/>
              <a:buNone/>
            </a:pPr>
            <a:r>
              <a:rPr lang="en-US" altLang="zh-CN" sz="1800" dirty="0"/>
              <a:t>Recovery actions in each case above are:</a:t>
            </a:r>
          </a:p>
          <a:p>
            <a:pPr>
              <a:lnSpc>
                <a:spcPct val="90000"/>
              </a:lnSpc>
              <a:spcBef>
                <a:spcPts val="600"/>
              </a:spcBef>
              <a:buFont typeface="Monotype Sorts" pitchFamily="2" charset="2"/>
              <a:buNone/>
            </a:pPr>
            <a:r>
              <a:rPr lang="en-US" altLang="zh-CN" sz="1800" dirty="0"/>
              <a:t>(a)  undo (</a:t>
            </a:r>
            <a:r>
              <a:rPr lang="en-US" altLang="zh-CN" sz="1800" i="1" dirty="0"/>
              <a:t>T</a:t>
            </a:r>
            <a:r>
              <a:rPr lang="en-US" altLang="zh-CN" sz="1800" baseline="-25000" dirty="0"/>
              <a:t>0</a:t>
            </a:r>
            <a:r>
              <a:rPr lang="en-US" altLang="zh-CN" sz="1800" dirty="0"/>
              <a:t>): B is restored to 2000 and A to 1000, and log records</a:t>
            </a:r>
            <a:br>
              <a:rPr lang="en-US" altLang="zh-CN" sz="1800" dirty="0"/>
            </a:br>
            <a:r>
              <a:rPr lang="en-US" altLang="zh-CN" sz="1800" dirty="0"/>
              <a:t>&lt;</a:t>
            </a:r>
            <a:r>
              <a:rPr lang="en-US" altLang="zh-CN" sz="1800" i="1" dirty="0"/>
              <a:t>T</a:t>
            </a:r>
            <a:r>
              <a:rPr lang="en-US" altLang="zh-CN" sz="1800" baseline="-25000" dirty="0"/>
              <a:t>0</a:t>
            </a:r>
            <a:r>
              <a:rPr lang="en-US" altLang="zh-CN" sz="1800" dirty="0"/>
              <a:t>, B, 2000&gt;, &lt;</a:t>
            </a:r>
            <a:r>
              <a:rPr lang="en-US" altLang="zh-CN" sz="1800" i="1" dirty="0"/>
              <a:t>T</a:t>
            </a:r>
            <a:r>
              <a:rPr lang="en-US" altLang="zh-CN" sz="1800" baseline="-25000" dirty="0"/>
              <a:t>0</a:t>
            </a:r>
            <a:r>
              <a:rPr lang="en-US" altLang="zh-CN" sz="1800" dirty="0"/>
              <a:t>, A, 1000&gt;, &lt;</a:t>
            </a:r>
            <a:r>
              <a:rPr lang="en-US" altLang="zh-CN" sz="1800" i="1" dirty="0"/>
              <a:t>T</a:t>
            </a:r>
            <a:r>
              <a:rPr lang="en-US" altLang="zh-CN" sz="1800" baseline="-25000" dirty="0"/>
              <a:t>0</a:t>
            </a:r>
            <a:r>
              <a:rPr lang="en-US" altLang="zh-CN" sz="1800" dirty="0"/>
              <a:t>, </a:t>
            </a:r>
            <a:r>
              <a:rPr lang="en-US" altLang="zh-CN" sz="1800" b="1" dirty="0"/>
              <a:t>abort</a:t>
            </a:r>
            <a:r>
              <a:rPr lang="en-US" altLang="zh-CN" sz="1800" dirty="0"/>
              <a:t>&gt; are written out</a:t>
            </a:r>
          </a:p>
          <a:p>
            <a:pPr>
              <a:lnSpc>
                <a:spcPct val="90000"/>
              </a:lnSpc>
              <a:spcBef>
                <a:spcPts val="600"/>
              </a:spcBef>
              <a:buFont typeface="Monotype Sorts" pitchFamily="2" charset="2"/>
              <a:buNone/>
            </a:pPr>
            <a:r>
              <a:rPr lang="en-US" altLang="zh-CN" sz="1800" dirty="0"/>
              <a:t>(b) redo (</a:t>
            </a:r>
            <a:r>
              <a:rPr lang="en-US" altLang="zh-CN" sz="1800" i="1" dirty="0"/>
              <a:t>T</a:t>
            </a:r>
            <a:r>
              <a:rPr lang="en-US" altLang="zh-CN" sz="1800" baseline="-25000" dirty="0"/>
              <a:t>0</a:t>
            </a:r>
            <a:r>
              <a:rPr lang="en-US" altLang="zh-CN" sz="1800" dirty="0"/>
              <a:t>) and undo (</a:t>
            </a:r>
            <a:r>
              <a:rPr lang="en-US" altLang="zh-CN" sz="1800" i="1" dirty="0"/>
              <a:t>T</a:t>
            </a:r>
            <a:r>
              <a:rPr lang="en-US" altLang="zh-CN" sz="1800" baseline="-25000" dirty="0"/>
              <a:t>1</a:t>
            </a:r>
            <a:r>
              <a:rPr lang="en-US" altLang="zh-CN" sz="1800" dirty="0"/>
              <a:t>): </a:t>
            </a:r>
            <a:r>
              <a:rPr lang="en-US" altLang="zh-CN" sz="1800" i="1" dirty="0"/>
              <a:t>A</a:t>
            </a:r>
            <a:r>
              <a:rPr lang="en-US" altLang="zh-CN" sz="1800" dirty="0"/>
              <a:t> and </a:t>
            </a:r>
            <a:r>
              <a:rPr lang="en-US" altLang="zh-CN" sz="1800" i="1" dirty="0"/>
              <a:t>B</a:t>
            </a:r>
            <a:r>
              <a:rPr lang="en-US" altLang="zh-CN" sz="1800" dirty="0"/>
              <a:t> are set to 950 and 2050 and C is restored to 700.  Log records &lt;</a:t>
            </a:r>
            <a:r>
              <a:rPr lang="en-US" altLang="zh-CN" sz="1800" i="1" dirty="0"/>
              <a:t>T</a:t>
            </a:r>
            <a:r>
              <a:rPr lang="en-US" altLang="zh-CN" sz="1800" baseline="-25000" dirty="0"/>
              <a:t>1</a:t>
            </a:r>
            <a:r>
              <a:rPr lang="en-US" altLang="zh-CN" sz="1800" dirty="0"/>
              <a:t>, C, 700&gt;, &lt;</a:t>
            </a:r>
            <a:r>
              <a:rPr lang="en-US" altLang="zh-CN" sz="1800" i="1" dirty="0"/>
              <a:t>T</a:t>
            </a:r>
            <a:r>
              <a:rPr lang="en-US" altLang="zh-CN" sz="1800" baseline="-25000" dirty="0"/>
              <a:t>1</a:t>
            </a:r>
            <a:r>
              <a:rPr lang="en-US" altLang="zh-CN" sz="1800" dirty="0"/>
              <a:t>, </a:t>
            </a:r>
            <a:r>
              <a:rPr lang="en-US" altLang="zh-CN" sz="1800" b="1" dirty="0"/>
              <a:t>abort</a:t>
            </a:r>
            <a:r>
              <a:rPr lang="en-US" altLang="zh-CN" sz="1800" dirty="0"/>
              <a:t>&gt; are written out.</a:t>
            </a:r>
          </a:p>
          <a:p>
            <a:pPr>
              <a:lnSpc>
                <a:spcPct val="90000"/>
              </a:lnSpc>
              <a:spcBef>
                <a:spcPts val="600"/>
              </a:spcBef>
              <a:buFont typeface="Monotype Sorts" pitchFamily="2" charset="2"/>
              <a:buNone/>
            </a:pPr>
            <a:r>
              <a:rPr lang="en-US" altLang="zh-CN" sz="1800" dirty="0"/>
              <a:t>(c)  redo (</a:t>
            </a:r>
            <a:r>
              <a:rPr lang="en-US" altLang="zh-CN" sz="1800" i="1" dirty="0"/>
              <a:t>T</a:t>
            </a:r>
            <a:r>
              <a:rPr lang="en-US" altLang="zh-CN" sz="1800" baseline="-25000" dirty="0"/>
              <a:t>0</a:t>
            </a:r>
            <a:r>
              <a:rPr lang="en-US" altLang="zh-CN" sz="1800" dirty="0"/>
              <a:t>) and redo (</a:t>
            </a:r>
            <a:r>
              <a:rPr lang="en-US" altLang="zh-CN" sz="1800" i="1" dirty="0"/>
              <a:t>T</a:t>
            </a:r>
            <a:r>
              <a:rPr lang="en-US" altLang="zh-CN" sz="1800" baseline="-25000" dirty="0"/>
              <a:t>1</a:t>
            </a:r>
            <a:r>
              <a:rPr lang="en-US" altLang="zh-CN" sz="1800" dirty="0"/>
              <a:t>): A and B are set to 950 and 2050 </a:t>
            </a:r>
          </a:p>
          <a:p>
            <a:pPr>
              <a:lnSpc>
                <a:spcPct val="90000"/>
              </a:lnSpc>
              <a:spcBef>
                <a:spcPts val="600"/>
              </a:spcBef>
              <a:buFont typeface="Monotype Sorts" pitchFamily="2" charset="2"/>
              <a:buNone/>
            </a:pPr>
            <a:r>
              <a:rPr lang="en-US" altLang="zh-CN" sz="1800" dirty="0"/>
              <a:t>       respectively. Then </a:t>
            </a:r>
            <a:r>
              <a:rPr lang="en-US" altLang="zh-CN" sz="1800" i="1" dirty="0"/>
              <a:t>C</a:t>
            </a:r>
            <a:r>
              <a:rPr lang="en-US" altLang="zh-CN" sz="1800" dirty="0"/>
              <a:t> is set to 600</a:t>
            </a:r>
          </a:p>
        </p:txBody>
      </p:sp>
      <p:pic>
        <p:nvPicPr>
          <p:cNvPr id="54276" name="Picture 12">
            <a:extLst>
              <a:ext uri="{FF2B5EF4-FFF2-40B4-BE49-F238E27FC236}">
                <a16:creationId xmlns:a16="http://schemas.microsoft.com/office/drawing/2014/main" id="{A7C1CA63-89F5-4368-8F05-36859336A7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636" y="1773238"/>
            <a:ext cx="6823702" cy="225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0BEEF17B-38F5-4779-842B-4CE736C02863}"/>
              </a:ext>
            </a:extLst>
          </p:cNvPr>
          <p:cNvSpPr>
            <a:spLocks noGrp="1" noChangeArrowheads="1"/>
          </p:cNvSpPr>
          <p:nvPr>
            <p:ph type="title"/>
          </p:nvPr>
        </p:nvSpPr>
        <p:spPr/>
        <p:txBody>
          <a:bodyPr/>
          <a:lstStyle/>
          <a:p>
            <a:pPr>
              <a:defRPr/>
            </a:pPr>
            <a:r>
              <a:rPr lang="en-US">
                <a:ea typeface="+mj-ea"/>
              </a:rPr>
              <a:t>Checkpoints</a:t>
            </a:r>
          </a:p>
        </p:txBody>
      </p:sp>
      <p:sp>
        <p:nvSpPr>
          <p:cNvPr id="56323" name="Rectangle 3">
            <a:extLst>
              <a:ext uri="{FF2B5EF4-FFF2-40B4-BE49-F238E27FC236}">
                <a16:creationId xmlns:a16="http://schemas.microsoft.com/office/drawing/2014/main" id="{EB3A8241-54D4-4B6C-AD97-EC9B51F97C77}"/>
              </a:ext>
            </a:extLst>
          </p:cNvPr>
          <p:cNvSpPr>
            <a:spLocks noGrp="1" noChangeArrowheads="1"/>
          </p:cNvSpPr>
          <p:nvPr>
            <p:ph idx="1"/>
          </p:nvPr>
        </p:nvSpPr>
        <p:spPr/>
        <p:txBody>
          <a:bodyPr>
            <a:noAutofit/>
          </a:bodyPr>
          <a:lstStyle/>
          <a:p>
            <a:pPr marL="381000" indent="-381000"/>
            <a:r>
              <a:rPr lang="en-US" altLang="zh-CN" sz="2400" dirty="0"/>
              <a:t>Redoing/undoing all transactions recorded in the log can be very slow </a:t>
            </a:r>
          </a:p>
          <a:p>
            <a:pPr marL="800100" lvl="1" indent="-342900">
              <a:buFont typeface="Monotype Sorts" pitchFamily="2" charset="2"/>
              <a:buAutoNum type="arabicPeriod"/>
            </a:pPr>
            <a:r>
              <a:rPr lang="en-US" altLang="zh-CN" sz="2000" dirty="0">
                <a:ea typeface="ＭＳ Ｐゴシック" panose="020B0600070205080204" pitchFamily="34" charset="-128"/>
              </a:rPr>
              <a:t>processing the entire log is time-consuming if the system has run for a long time</a:t>
            </a:r>
          </a:p>
          <a:p>
            <a:pPr marL="800100" lvl="1" indent="-342900">
              <a:buFont typeface="Monotype Sorts" pitchFamily="2" charset="2"/>
              <a:buAutoNum type="arabicPeriod"/>
            </a:pPr>
            <a:r>
              <a:rPr lang="en-US" altLang="zh-CN" sz="2000" dirty="0">
                <a:ea typeface="ＭＳ Ｐゴシック" panose="020B0600070205080204" pitchFamily="34" charset="-128"/>
              </a:rPr>
              <a:t>we might unnecessarily redo transactions which have already output their updates to the database.</a:t>
            </a:r>
          </a:p>
          <a:p>
            <a:pPr marL="381000" indent="-381000"/>
            <a:r>
              <a:rPr lang="en-US" altLang="zh-CN" sz="2400" dirty="0"/>
              <a:t>Streamline recovery procedure by periodically performing </a:t>
            </a:r>
            <a:r>
              <a:rPr lang="en-US" altLang="zh-CN" sz="2400" b="1" dirty="0">
                <a:solidFill>
                  <a:srgbClr val="000099"/>
                </a:solidFill>
              </a:rPr>
              <a:t>checkpointing</a:t>
            </a:r>
            <a:r>
              <a:rPr lang="en-US" altLang="zh-CN" sz="2400" dirty="0"/>
              <a:t> </a:t>
            </a:r>
          </a:p>
          <a:p>
            <a:pPr marL="800100" lvl="1" indent="-342900">
              <a:buFont typeface="Monotype Sorts" pitchFamily="2" charset="2"/>
              <a:buAutoNum type="arabicPeriod"/>
            </a:pPr>
            <a:r>
              <a:rPr lang="en-US" altLang="zh-CN" sz="2000" dirty="0">
                <a:ea typeface="ＭＳ Ｐゴシック" panose="020B0600070205080204" pitchFamily="34" charset="-128"/>
              </a:rPr>
              <a:t>Output all log records currently residing in main memory onto stable storage.</a:t>
            </a:r>
          </a:p>
          <a:p>
            <a:pPr marL="800100" lvl="1" indent="-342900">
              <a:buFont typeface="Monotype Sorts" pitchFamily="2" charset="2"/>
              <a:buAutoNum type="arabicPeriod"/>
            </a:pPr>
            <a:r>
              <a:rPr lang="en-US" altLang="zh-CN" sz="2000" dirty="0">
                <a:ea typeface="ＭＳ Ｐゴシック" panose="020B0600070205080204" pitchFamily="34" charset="-128"/>
              </a:rPr>
              <a:t>Output all modified buffer blocks to the disk.</a:t>
            </a:r>
          </a:p>
          <a:p>
            <a:pPr marL="800100" lvl="1" indent="-342900">
              <a:buFont typeface="Monotype Sorts" pitchFamily="2" charset="2"/>
              <a:buAutoNum type="arabicPeriod"/>
            </a:pPr>
            <a:r>
              <a:rPr lang="en-US" altLang="zh-CN" sz="2000" dirty="0">
                <a:ea typeface="ＭＳ Ｐゴシック" panose="020B0600070205080204" pitchFamily="34" charset="-128"/>
              </a:rPr>
              <a:t>Write a log record &lt;</a:t>
            </a:r>
            <a:r>
              <a:rPr lang="en-US" altLang="zh-CN" sz="2000" b="1" dirty="0">
                <a:ea typeface="ＭＳ Ｐゴシック" panose="020B0600070205080204" pitchFamily="34" charset="-128"/>
              </a:rPr>
              <a:t> checkpoint </a:t>
            </a:r>
            <a:r>
              <a:rPr lang="en-US" altLang="zh-CN" sz="2000" i="1" dirty="0">
                <a:ea typeface="ＭＳ Ｐゴシック" panose="020B0600070205080204" pitchFamily="34" charset="-128"/>
              </a:rPr>
              <a:t>L</a:t>
            </a:r>
            <a:r>
              <a:rPr lang="en-US" altLang="zh-CN" sz="2000" dirty="0">
                <a:ea typeface="ＭＳ Ｐゴシック" panose="020B0600070205080204" pitchFamily="34" charset="-128"/>
              </a:rPr>
              <a:t>&gt; onto stable storage where </a:t>
            </a:r>
            <a:r>
              <a:rPr lang="en-US" altLang="zh-CN" sz="2000" i="1" dirty="0">
                <a:ea typeface="ＭＳ Ｐゴシック" panose="020B0600070205080204" pitchFamily="34" charset="-128"/>
              </a:rPr>
              <a:t>L</a:t>
            </a:r>
            <a:r>
              <a:rPr lang="en-US" altLang="zh-CN" sz="2000" dirty="0">
                <a:ea typeface="ＭＳ Ｐゴシック" panose="020B0600070205080204" pitchFamily="34" charset="-128"/>
              </a:rPr>
              <a:t> is a list of all transactions active at the time of checkpoint.</a:t>
            </a:r>
          </a:p>
          <a:p>
            <a:pPr marL="800100" lvl="1" indent="-342900"/>
            <a:r>
              <a:rPr lang="en-US" altLang="zh-CN" sz="2000" dirty="0">
                <a:ea typeface="ＭＳ Ｐゴシック" panose="020B0600070205080204" pitchFamily="34" charset="-128"/>
              </a:rPr>
              <a:t>All updates are stopped while doing checkpointing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A6AA3C19-B508-4B13-A7B4-C85420BCDD62}"/>
              </a:ext>
            </a:extLst>
          </p:cNvPr>
          <p:cNvSpPr>
            <a:spLocks noGrp="1" noChangeArrowheads="1"/>
          </p:cNvSpPr>
          <p:nvPr>
            <p:ph type="title"/>
          </p:nvPr>
        </p:nvSpPr>
        <p:spPr/>
        <p:txBody>
          <a:bodyPr/>
          <a:lstStyle/>
          <a:p>
            <a:pPr>
              <a:defRPr/>
            </a:pPr>
            <a:r>
              <a:rPr lang="en-US">
                <a:ea typeface="+mj-ea"/>
              </a:rPr>
              <a:t>Checkpoints (Cont.)</a:t>
            </a:r>
          </a:p>
        </p:txBody>
      </p:sp>
      <p:sp>
        <p:nvSpPr>
          <p:cNvPr id="58371" name="Rectangle 3">
            <a:extLst>
              <a:ext uri="{FF2B5EF4-FFF2-40B4-BE49-F238E27FC236}">
                <a16:creationId xmlns:a16="http://schemas.microsoft.com/office/drawing/2014/main" id="{9187031F-CFAE-4B7B-85DD-6AB9A7BEF3A6}"/>
              </a:ext>
            </a:extLst>
          </p:cNvPr>
          <p:cNvSpPr>
            <a:spLocks noGrp="1" noChangeArrowheads="1"/>
          </p:cNvSpPr>
          <p:nvPr>
            <p:ph idx="1"/>
          </p:nvPr>
        </p:nvSpPr>
        <p:spPr/>
        <p:txBody>
          <a:bodyPr>
            <a:noAutofit/>
          </a:bodyPr>
          <a:lstStyle/>
          <a:p>
            <a:pPr marL="381000" indent="-381000"/>
            <a:r>
              <a:rPr lang="en-US" altLang="zh-CN" sz="2000"/>
              <a:t>During recovery we need to consider only the most recent transaction T</a:t>
            </a:r>
            <a:r>
              <a:rPr lang="en-US" altLang="zh-CN" sz="2000" baseline="-25000"/>
              <a:t>i</a:t>
            </a:r>
            <a:r>
              <a:rPr lang="en-US" altLang="zh-CN" sz="2000"/>
              <a:t> that started before the checkpoint, and transactions that started after </a:t>
            </a:r>
            <a:r>
              <a:rPr lang="en-US" altLang="zh-CN" sz="2000" i="1"/>
              <a:t>T</a:t>
            </a:r>
            <a:r>
              <a:rPr lang="en-US" altLang="zh-CN" sz="2000" i="1" baseline="-25000"/>
              <a:t>i</a:t>
            </a:r>
            <a:r>
              <a:rPr lang="en-US" altLang="zh-CN" sz="2000"/>
              <a:t>. </a:t>
            </a:r>
          </a:p>
          <a:p>
            <a:pPr marL="800100" lvl="1" indent="-342900">
              <a:buFont typeface="Monotype Sorts" pitchFamily="2" charset="2"/>
              <a:buAutoNum type="arabicPeriod"/>
            </a:pPr>
            <a:r>
              <a:rPr lang="en-US" altLang="zh-CN" sz="1800">
                <a:ea typeface="ＭＳ Ｐゴシック" panose="020B0600070205080204" pitchFamily="34" charset="-128"/>
              </a:rPr>
              <a:t>Scan backwards from end of log to find the most recent &lt;</a:t>
            </a:r>
            <a:r>
              <a:rPr lang="en-US" altLang="zh-CN" sz="1800" b="1">
                <a:ea typeface="ＭＳ Ｐゴシック" panose="020B0600070205080204" pitchFamily="34" charset="-128"/>
              </a:rPr>
              <a:t>checkpoint </a:t>
            </a:r>
            <a:r>
              <a:rPr lang="en-US" altLang="zh-CN" sz="1800" i="1">
                <a:ea typeface="ＭＳ Ｐゴシック" panose="020B0600070205080204" pitchFamily="34" charset="-128"/>
              </a:rPr>
              <a:t>L</a:t>
            </a:r>
            <a:r>
              <a:rPr lang="en-US" altLang="zh-CN" sz="1800">
                <a:ea typeface="ＭＳ Ｐゴシック" panose="020B0600070205080204" pitchFamily="34" charset="-128"/>
              </a:rPr>
              <a:t>&gt; record </a:t>
            </a:r>
          </a:p>
          <a:p>
            <a:pPr marL="800100" lvl="1" indent="-342900"/>
            <a:r>
              <a:rPr lang="en-US" altLang="zh-CN" sz="1800">
                <a:ea typeface="ＭＳ Ｐゴシック" panose="020B0600070205080204" pitchFamily="34" charset="-128"/>
              </a:rPr>
              <a:t>Only transactions that are in </a:t>
            </a:r>
            <a:r>
              <a:rPr lang="en-US" altLang="zh-CN" sz="1800" i="1">
                <a:ea typeface="ＭＳ Ｐゴシック" panose="020B0600070205080204" pitchFamily="34" charset="-128"/>
              </a:rPr>
              <a:t>L</a:t>
            </a:r>
            <a:r>
              <a:rPr lang="en-US" altLang="zh-CN" sz="1800">
                <a:ea typeface="ＭＳ Ｐゴシック" panose="020B0600070205080204" pitchFamily="34" charset="-128"/>
              </a:rPr>
              <a:t> or started after the checkpoint need to be redone or undone</a:t>
            </a:r>
          </a:p>
          <a:p>
            <a:pPr marL="800100" lvl="1" indent="-342900"/>
            <a:r>
              <a:rPr lang="en-US" altLang="zh-CN" sz="1800">
                <a:ea typeface="ＭＳ Ｐゴシック" panose="020B0600070205080204" pitchFamily="34" charset="-128"/>
              </a:rPr>
              <a:t>Transactions that committed or aborted before the checkpoint already have all their updates output to stable storage.</a:t>
            </a:r>
          </a:p>
          <a:p>
            <a:pPr marL="381000" indent="-381000"/>
            <a:r>
              <a:rPr lang="en-US" altLang="zh-CN" sz="2000"/>
              <a:t>Some earlier part of the log may be needed for undo operations</a:t>
            </a:r>
          </a:p>
          <a:p>
            <a:pPr marL="800100" lvl="1" indent="-342900">
              <a:buFont typeface="Monotype Sorts" pitchFamily="2" charset="2"/>
              <a:buAutoNum type="arabicPeriod"/>
            </a:pPr>
            <a:r>
              <a:rPr lang="en-US" altLang="zh-CN" sz="1800">
                <a:ea typeface="ＭＳ Ｐゴシック" panose="020B0600070205080204" pitchFamily="34" charset="-128"/>
              </a:rPr>
              <a:t>Continue scanning backwards till a record </a:t>
            </a:r>
            <a:r>
              <a:rPr lang="en-US" altLang="zh-CN" sz="1800" i="1">
                <a:ea typeface="ＭＳ Ｐゴシック" panose="020B0600070205080204" pitchFamily="34" charset="-128"/>
              </a:rPr>
              <a:t>&lt;T</a:t>
            </a:r>
            <a:r>
              <a:rPr lang="en-US" altLang="zh-CN" sz="1800" i="1" baseline="-25000">
                <a:ea typeface="ＭＳ Ｐゴシック" panose="020B0600070205080204" pitchFamily="34" charset="-128"/>
              </a:rPr>
              <a:t>i</a:t>
            </a:r>
            <a:r>
              <a:rPr lang="en-US" altLang="zh-CN" sz="1800" b="1">
                <a:ea typeface="ＭＳ Ｐゴシック" panose="020B0600070205080204" pitchFamily="34" charset="-128"/>
              </a:rPr>
              <a:t> start</a:t>
            </a:r>
            <a:r>
              <a:rPr lang="en-US" altLang="zh-CN" sz="1800">
                <a:ea typeface="ＭＳ Ｐゴシック" panose="020B0600070205080204" pitchFamily="34" charset="-128"/>
              </a:rPr>
              <a:t>&gt; is found for every transaction </a:t>
            </a:r>
            <a:r>
              <a:rPr lang="en-US" altLang="zh-CN" sz="1800" i="1">
                <a:ea typeface="ＭＳ Ｐゴシック" panose="020B0600070205080204" pitchFamily="34" charset="-128"/>
              </a:rPr>
              <a:t>T</a:t>
            </a:r>
            <a:r>
              <a:rPr lang="en-US" altLang="zh-CN" sz="1800" i="1" baseline="-25000">
                <a:ea typeface="ＭＳ Ｐゴシック" panose="020B0600070205080204" pitchFamily="34" charset="-128"/>
              </a:rPr>
              <a:t>i </a:t>
            </a:r>
            <a:r>
              <a:rPr lang="en-US" altLang="zh-CN" sz="1800" i="1">
                <a:ea typeface="ＭＳ Ｐゴシック" panose="020B0600070205080204" pitchFamily="34" charset="-128"/>
              </a:rPr>
              <a:t> </a:t>
            </a:r>
            <a:r>
              <a:rPr lang="en-US" altLang="zh-CN" sz="1800">
                <a:ea typeface="ＭＳ Ｐゴシック" panose="020B0600070205080204" pitchFamily="34" charset="-128"/>
              </a:rPr>
              <a:t>in </a:t>
            </a:r>
            <a:r>
              <a:rPr lang="en-US" altLang="zh-CN" sz="1800" i="1">
                <a:ea typeface="ＭＳ Ｐゴシック" panose="020B0600070205080204" pitchFamily="34" charset="-128"/>
              </a:rPr>
              <a:t>L</a:t>
            </a:r>
            <a:r>
              <a:rPr lang="en-US" altLang="zh-CN" sz="1800">
                <a:ea typeface="ＭＳ Ｐゴシック" panose="020B0600070205080204" pitchFamily="34" charset="-128"/>
              </a:rPr>
              <a:t>.</a:t>
            </a:r>
          </a:p>
          <a:p>
            <a:pPr marL="800100" lvl="1" indent="-342900"/>
            <a:r>
              <a:rPr lang="en-US" altLang="zh-CN" sz="1800">
                <a:ea typeface="ＭＳ Ｐゴシック" panose="020B0600070205080204" pitchFamily="34" charset="-128"/>
              </a:rPr>
              <a:t>Parts of log prior to earliest </a:t>
            </a:r>
            <a:r>
              <a:rPr lang="en-US" altLang="zh-CN" sz="1800" i="1">
                <a:ea typeface="ＭＳ Ｐゴシック" panose="020B0600070205080204" pitchFamily="34" charset="-128"/>
              </a:rPr>
              <a:t>&lt;T</a:t>
            </a:r>
            <a:r>
              <a:rPr lang="en-US" altLang="zh-CN" sz="1800" i="1" baseline="-25000">
                <a:ea typeface="ＭＳ Ｐゴシック" panose="020B0600070205080204" pitchFamily="34" charset="-128"/>
              </a:rPr>
              <a:t>i</a:t>
            </a:r>
            <a:r>
              <a:rPr lang="en-US" altLang="zh-CN" sz="1800" b="1">
                <a:ea typeface="ＭＳ Ｐゴシック" panose="020B0600070205080204" pitchFamily="34" charset="-128"/>
              </a:rPr>
              <a:t> start</a:t>
            </a:r>
            <a:r>
              <a:rPr lang="en-US" altLang="zh-CN" sz="1800">
                <a:ea typeface="ＭＳ Ｐゴシック" panose="020B0600070205080204" pitchFamily="34" charset="-128"/>
              </a:rPr>
              <a:t>&gt; record above are not needed for recovery, and can be erased whenever desired.</a:t>
            </a:r>
          </a:p>
          <a:p>
            <a:pPr marL="800100" lvl="1" indent="-342900"/>
            <a:endParaRPr lang="en-US" altLang="zh-CN" sz="1800">
              <a:ea typeface="ＭＳ Ｐゴシック" panose="020B0600070205080204" pitchFamily="34" charset="-128"/>
            </a:endParaRPr>
          </a:p>
          <a:p>
            <a:pPr marL="800100" lvl="1" indent="-342900">
              <a:buFont typeface="Monotype Sorts" pitchFamily="2" charset="2"/>
              <a:buAutoNum type="arabicPeriod"/>
            </a:pPr>
            <a:endParaRPr lang="en-US" altLang="zh-CN" sz="1800">
              <a:ea typeface="ＭＳ Ｐゴシック" panose="020B0600070205080204" pitchFamily="34" charset="-128"/>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AC9B0D58-225F-438B-9496-39F48AF81AF5}"/>
              </a:ext>
            </a:extLst>
          </p:cNvPr>
          <p:cNvSpPr>
            <a:spLocks noGrp="1" noChangeArrowheads="1"/>
          </p:cNvSpPr>
          <p:nvPr>
            <p:ph type="title"/>
          </p:nvPr>
        </p:nvSpPr>
        <p:spPr/>
        <p:txBody>
          <a:bodyPr/>
          <a:lstStyle/>
          <a:p>
            <a:pPr>
              <a:defRPr/>
            </a:pPr>
            <a:r>
              <a:rPr lang="en-US">
                <a:ea typeface="+mj-ea"/>
              </a:rPr>
              <a:t>Example of Checkpoints</a:t>
            </a:r>
          </a:p>
        </p:txBody>
      </p:sp>
      <p:sp>
        <p:nvSpPr>
          <p:cNvPr id="60419" name="Rectangle 3">
            <a:extLst>
              <a:ext uri="{FF2B5EF4-FFF2-40B4-BE49-F238E27FC236}">
                <a16:creationId xmlns:a16="http://schemas.microsoft.com/office/drawing/2014/main" id="{EA343543-5209-4D66-B55E-1155F58738BF}"/>
              </a:ext>
            </a:extLst>
          </p:cNvPr>
          <p:cNvSpPr>
            <a:spLocks noGrp="1" noChangeArrowheads="1"/>
          </p:cNvSpPr>
          <p:nvPr>
            <p:ph idx="1"/>
          </p:nvPr>
        </p:nvSpPr>
        <p:spPr/>
        <p:txBody>
          <a:bodyPr>
            <a:normAutofit fontScale="85000" lnSpcReduction="20000"/>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lnSpc>
                <a:spcPct val="120000"/>
              </a:lnSpc>
              <a:spcBef>
                <a:spcPts val="600"/>
              </a:spcBef>
            </a:pPr>
            <a:r>
              <a:rPr lang="en-US" altLang="zh-CN" i="1" dirty="0"/>
              <a:t>T</a:t>
            </a:r>
            <a:r>
              <a:rPr lang="en-US" altLang="zh-CN" baseline="-25000" dirty="0"/>
              <a:t>1</a:t>
            </a:r>
            <a:r>
              <a:rPr lang="en-US" altLang="zh-CN" dirty="0"/>
              <a:t> can be ignored (updates already output to disk due to checkpoint)</a:t>
            </a:r>
          </a:p>
          <a:p>
            <a:pPr>
              <a:lnSpc>
                <a:spcPct val="120000"/>
              </a:lnSpc>
              <a:spcBef>
                <a:spcPts val="600"/>
              </a:spcBef>
            </a:pPr>
            <a:r>
              <a:rPr lang="en-US" altLang="zh-CN" i="1" dirty="0"/>
              <a:t>T</a:t>
            </a:r>
            <a:r>
              <a:rPr lang="en-US" altLang="zh-CN" baseline="-25000" dirty="0"/>
              <a:t>2</a:t>
            </a:r>
            <a:r>
              <a:rPr lang="en-US" altLang="zh-CN" dirty="0"/>
              <a:t> and </a:t>
            </a:r>
            <a:r>
              <a:rPr lang="en-US" altLang="zh-CN" i="1" dirty="0"/>
              <a:t>T</a:t>
            </a:r>
            <a:r>
              <a:rPr lang="en-US" altLang="zh-CN" baseline="-25000" dirty="0"/>
              <a:t>3</a:t>
            </a:r>
            <a:r>
              <a:rPr lang="en-US" altLang="zh-CN" dirty="0"/>
              <a:t> redone.</a:t>
            </a:r>
          </a:p>
          <a:p>
            <a:pPr>
              <a:lnSpc>
                <a:spcPct val="120000"/>
              </a:lnSpc>
              <a:spcBef>
                <a:spcPts val="600"/>
              </a:spcBef>
            </a:pPr>
            <a:r>
              <a:rPr lang="en-US" altLang="zh-CN" i="1" dirty="0"/>
              <a:t>T</a:t>
            </a:r>
            <a:r>
              <a:rPr lang="en-US" altLang="zh-CN" baseline="-25000" dirty="0"/>
              <a:t>4</a:t>
            </a:r>
            <a:r>
              <a:rPr lang="en-US" altLang="zh-CN" dirty="0"/>
              <a:t> undone</a:t>
            </a:r>
          </a:p>
        </p:txBody>
      </p:sp>
      <p:sp>
        <p:nvSpPr>
          <p:cNvPr id="60420" name="Line 4">
            <a:extLst>
              <a:ext uri="{FF2B5EF4-FFF2-40B4-BE49-F238E27FC236}">
                <a16:creationId xmlns:a16="http://schemas.microsoft.com/office/drawing/2014/main" id="{363D6FD3-FC49-4445-970D-C8466771BC74}"/>
              </a:ext>
            </a:extLst>
          </p:cNvPr>
          <p:cNvSpPr>
            <a:spLocks noChangeShapeType="1"/>
          </p:cNvSpPr>
          <p:nvPr/>
        </p:nvSpPr>
        <p:spPr bwMode="auto">
          <a:xfrm>
            <a:off x="1600200" y="1600200"/>
            <a:ext cx="5638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1" name="Line 5">
            <a:extLst>
              <a:ext uri="{FF2B5EF4-FFF2-40B4-BE49-F238E27FC236}">
                <a16:creationId xmlns:a16="http://schemas.microsoft.com/office/drawing/2014/main" id="{E72F22FB-2EBB-4A2D-BC58-37ED9C58EF12}"/>
              </a:ext>
            </a:extLst>
          </p:cNvPr>
          <p:cNvSpPr>
            <a:spLocks noChangeShapeType="1"/>
          </p:cNvSpPr>
          <p:nvPr/>
        </p:nvSpPr>
        <p:spPr bwMode="auto">
          <a:xfrm>
            <a:off x="2895600" y="1600200"/>
            <a:ext cx="0" cy="2209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2" name="Line 6">
            <a:extLst>
              <a:ext uri="{FF2B5EF4-FFF2-40B4-BE49-F238E27FC236}">
                <a16:creationId xmlns:a16="http://schemas.microsoft.com/office/drawing/2014/main" id="{296C3D8B-55D4-4B6F-B330-B9DF71F7AC6F}"/>
              </a:ext>
            </a:extLst>
          </p:cNvPr>
          <p:cNvSpPr>
            <a:spLocks noChangeShapeType="1"/>
          </p:cNvSpPr>
          <p:nvPr/>
        </p:nvSpPr>
        <p:spPr bwMode="auto">
          <a:xfrm>
            <a:off x="5867400" y="1600200"/>
            <a:ext cx="0" cy="2209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3" name="Text Box 7">
            <a:extLst>
              <a:ext uri="{FF2B5EF4-FFF2-40B4-BE49-F238E27FC236}">
                <a16:creationId xmlns:a16="http://schemas.microsoft.com/office/drawing/2014/main" id="{8912BFF2-E52C-45DA-A2FF-31FD686F76C2}"/>
              </a:ext>
            </a:extLst>
          </p:cNvPr>
          <p:cNvSpPr txBox="1">
            <a:spLocks noChangeArrowheads="1"/>
          </p:cNvSpPr>
          <p:nvPr/>
        </p:nvSpPr>
        <p:spPr bwMode="auto">
          <a:xfrm>
            <a:off x="2803525" y="1230313"/>
            <a:ext cx="422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37931725" indent="-3747452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zh-CN" sz="2000" i="1"/>
              <a:t>T</a:t>
            </a:r>
            <a:r>
              <a:rPr lang="en-US" altLang="zh-CN" sz="2000" i="1" baseline="-25000"/>
              <a:t>c</a:t>
            </a:r>
            <a:endParaRPr lang="en-US" altLang="zh-CN" sz="2000" i="1"/>
          </a:p>
        </p:txBody>
      </p:sp>
      <p:sp>
        <p:nvSpPr>
          <p:cNvPr id="60424" name="Text Box 8">
            <a:extLst>
              <a:ext uri="{FF2B5EF4-FFF2-40B4-BE49-F238E27FC236}">
                <a16:creationId xmlns:a16="http://schemas.microsoft.com/office/drawing/2014/main" id="{4865A899-2C92-4DED-B27E-1291585AC5BE}"/>
              </a:ext>
            </a:extLst>
          </p:cNvPr>
          <p:cNvSpPr txBox="1">
            <a:spLocks noChangeArrowheads="1"/>
          </p:cNvSpPr>
          <p:nvPr/>
        </p:nvSpPr>
        <p:spPr bwMode="auto">
          <a:xfrm>
            <a:off x="5645150" y="1206500"/>
            <a:ext cx="385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37931725" indent="-3747452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zh-CN" sz="2000" i="1"/>
              <a:t>T</a:t>
            </a:r>
            <a:r>
              <a:rPr lang="en-US" altLang="zh-CN" sz="2000" baseline="-25000"/>
              <a:t>f</a:t>
            </a:r>
            <a:endParaRPr lang="en-US" altLang="zh-CN" sz="2000" i="1"/>
          </a:p>
        </p:txBody>
      </p:sp>
      <p:sp>
        <p:nvSpPr>
          <p:cNvPr id="60425" name="Line 9">
            <a:extLst>
              <a:ext uri="{FF2B5EF4-FFF2-40B4-BE49-F238E27FC236}">
                <a16:creationId xmlns:a16="http://schemas.microsoft.com/office/drawing/2014/main" id="{5B5E8520-736D-4D4C-A87D-5CA6816B59A5}"/>
              </a:ext>
            </a:extLst>
          </p:cNvPr>
          <p:cNvSpPr>
            <a:spLocks noChangeShapeType="1"/>
          </p:cNvSpPr>
          <p:nvPr/>
        </p:nvSpPr>
        <p:spPr bwMode="auto">
          <a:xfrm>
            <a:off x="1676400" y="19812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6" name="Line 10">
            <a:extLst>
              <a:ext uri="{FF2B5EF4-FFF2-40B4-BE49-F238E27FC236}">
                <a16:creationId xmlns:a16="http://schemas.microsoft.com/office/drawing/2014/main" id="{BB9695DD-D7CF-4852-8581-FECCC3A1F29C}"/>
              </a:ext>
            </a:extLst>
          </p:cNvPr>
          <p:cNvSpPr>
            <a:spLocks noChangeShapeType="1"/>
          </p:cNvSpPr>
          <p:nvPr/>
        </p:nvSpPr>
        <p:spPr bwMode="auto">
          <a:xfrm>
            <a:off x="1676400" y="20574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7" name="Line 11">
            <a:extLst>
              <a:ext uri="{FF2B5EF4-FFF2-40B4-BE49-F238E27FC236}">
                <a16:creationId xmlns:a16="http://schemas.microsoft.com/office/drawing/2014/main" id="{5E20FA87-0FDC-4B9E-9420-6A332AD4D901}"/>
              </a:ext>
            </a:extLst>
          </p:cNvPr>
          <p:cNvSpPr>
            <a:spLocks noChangeShapeType="1"/>
          </p:cNvSpPr>
          <p:nvPr/>
        </p:nvSpPr>
        <p:spPr bwMode="auto">
          <a:xfrm>
            <a:off x="2438400" y="19812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8" name="Line 12">
            <a:extLst>
              <a:ext uri="{FF2B5EF4-FFF2-40B4-BE49-F238E27FC236}">
                <a16:creationId xmlns:a16="http://schemas.microsoft.com/office/drawing/2014/main" id="{4A570ED3-AD0A-429D-95C1-E9E8A7D758B3}"/>
              </a:ext>
            </a:extLst>
          </p:cNvPr>
          <p:cNvSpPr>
            <a:spLocks noChangeShapeType="1"/>
          </p:cNvSpPr>
          <p:nvPr/>
        </p:nvSpPr>
        <p:spPr bwMode="auto">
          <a:xfrm>
            <a:off x="2743200" y="23622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9" name="Line 13">
            <a:extLst>
              <a:ext uri="{FF2B5EF4-FFF2-40B4-BE49-F238E27FC236}">
                <a16:creationId xmlns:a16="http://schemas.microsoft.com/office/drawing/2014/main" id="{11C173C4-2DC9-417C-BA73-3A05B551197E}"/>
              </a:ext>
            </a:extLst>
          </p:cNvPr>
          <p:cNvSpPr>
            <a:spLocks noChangeShapeType="1"/>
          </p:cNvSpPr>
          <p:nvPr/>
        </p:nvSpPr>
        <p:spPr bwMode="auto">
          <a:xfrm>
            <a:off x="2743200" y="24384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0" name="Line 14">
            <a:extLst>
              <a:ext uri="{FF2B5EF4-FFF2-40B4-BE49-F238E27FC236}">
                <a16:creationId xmlns:a16="http://schemas.microsoft.com/office/drawing/2014/main" id="{63AC5936-E30A-4995-A062-C594E6BC42F5}"/>
              </a:ext>
            </a:extLst>
          </p:cNvPr>
          <p:cNvSpPr>
            <a:spLocks noChangeShapeType="1"/>
          </p:cNvSpPr>
          <p:nvPr/>
        </p:nvSpPr>
        <p:spPr bwMode="auto">
          <a:xfrm>
            <a:off x="3505200" y="23622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1" name="Line 15">
            <a:extLst>
              <a:ext uri="{FF2B5EF4-FFF2-40B4-BE49-F238E27FC236}">
                <a16:creationId xmlns:a16="http://schemas.microsoft.com/office/drawing/2014/main" id="{1F056B6E-8A12-4BFB-88F0-BB2C3137BA54}"/>
              </a:ext>
            </a:extLst>
          </p:cNvPr>
          <p:cNvSpPr>
            <a:spLocks noChangeShapeType="1"/>
          </p:cNvSpPr>
          <p:nvPr/>
        </p:nvSpPr>
        <p:spPr bwMode="auto">
          <a:xfrm>
            <a:off x="3962400" y="27432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2" name="Line 16">
            <a:extLst>
              <a:ext uri="{FF2B5EF4-FFF2-40B4-BE49-F238E27FC236}">
                <a16:creationId xmlns:a16="http://schemas.microsoft.com/office/drawing/2014/main" id="{9A91404B-4D01-4D9C-8FFE-D8338D0A7B93}"/>
              </a:ext>
            </a:extLst>
          </p:cNvPr>
          <p:cNvSpPr>
            <a:spLocks noChangeShapeType="1"/>
          </p:cNvSpPr>
          <p:nvPr/>
        </p:nvSpPr>
        <p:spPr bwMode="auto">
          <a:xfrm>
            <a:off x="3962400" y="28194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3" name="Line 17">
            <a:extLst>
              <a:ext uri="{FF2B5EF4-FFF2-40B4-BE49-F238E27FC236}">
                <a16:creationId xmlns:a16="http://schemas.microsoft.com/office/drawing/2014/main" id="{3DED1111-27C9-4D2A-8CED-E28B90057613}"/>
              </a:ext>
            </a:extLst>
          </p:cNvPr>
          <p:cNvSpPr>
            <a:spLocks noChangeShapeType="1"/>
          </p:cNvSpPr>
          <p:nvPr/>
        </p:nvSpPr>
        <p:spPr bwMode="auto">
          <a:xfrm>
            <a:off x="4724400" y="27432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4" name="Line 18">
            <a:extLst>
              <a:ext uri="{FF2B5EF4-FFF2-40B4-BE49-F238E27FC236}">
                <a16:creationId xmlns:a16="http://schemas.microsoft.com/office/drawing/2014/main" id="{65DECD71-5444-46B4-853A-9462078CBEA1}"/>
              </a:ext>
            </a:extLst>
          </p:cNvPr>
          <p:cNvSpPr>
            <a:spLocks noChangeShapeType="1"/>
          </p:cNvSpPr>
          <p:nvPr/>
        </p:nvSpPr>
        <p:spPr bwMode="auto">
          <a:xfrm>
            <a:off x="5105400" y="32004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5" name="Line 19">
            <a:extLst>
              <a:ext uri="{FF2B5EF4-FFF2-40B4-BE49-F238E27FC236}">
                <a16:creationId xmlns:a16="http://schemas.microsoft.com/office/drawing/2014/main" id="{2F5E96E3-B227-4281-965F-0C3100FDEE56}"/>
              </a:ext>
            </a:extLst>
          </p:cNvPr>
          <p:cNvSpPr>
            <a:spLocks noChangeShapeType="1"/>
          </p:cNvSpPr>
          <p:nvPr/>
        </p:nvSpPr>
        <p:spPr bwMode="auto">
          <a:xfrm>
            <a:off x="5105400" y="32766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6" name="Line 20">
            <a:extLst>
              <a:ext uri="{FF2B5EF4-FFF2-40B4-BE49-F238E27FC236}">
                <a16:creationId xmlns:a16="http://schemas.microsoft.com/office/drawing/2014/main" id="{90AD516F-9E4E-43B6-BBD0-2AFBAC76D5FB}"/>
              </a:ext>
            </a:extLst>
          </p:cNvPr>
          <p:cNvSpPr>
            <a:spLocks noChangeShapeType="1"/>
          </p:cNvSpPr>
          <p:nvPr/>
        </p:nvSpPr>
        <p:spPr bwMode="auto">
          <a:xfrm>
            <a:off x="5867400" y="32004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7" name="Text Box 21">
            <a:extLst>
              <a:ext uri="{FF2B5EF4-FFF2-40B4-BE49-F238E27FC236}">
                <a16:creationId xmlns:a16="http://schemas.microsoft.com/office/drawing/2014/main" id="{744DAF39-8681-4C07-925A-E384334444F9}"/>
              </a:ext>
            </a:extLst>
          </p:cNvPr>
          <p:cNvSpPr txBox="1">
            <a:spLocks noChangeArrowheads="1"/>
          </p:cNvSpPr>
          <p:nvPr/>
        </p:nvSpPr>
        <p:spPr bwMode="auto">
          <a:xfrm>
            <a:off x="1965325" y="1687513"/>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37931725" indent="-3747452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zh-CN" sz="2000" i="1"/>
              <a:t>T</a:t>
            </a:r>
            <a:r>
              <a:rPr lang="en-US" altLang="zh-CN" sz="2000" baseline="-25000"/>
              <a:t>1</a:t>
            </a:r>
            <a:endParaRPr lang="en-US" altLang="zh-CN" sz="2000" i="1"/>
          </a:p>
        </p:txBody>
      </p:sp>
      <p:sp>
        <p:nvSpPr>
          <p:cNvPr id="60438" name="Text Box 22">
            <a:extLst>
              <a:ext uri="{FF2B5EF4-FFF2-40B4-BE49-F238E27FC236}">
                <a16:creationId xmlns:a16="http://schemas.microsoft.com/office/drawing/2014/main" id="{A6314D88-1375-4E75-B319-D8DEB2B741FA}"/>
              </a:ext>
            </a:extLst>
          </p:cNvPr>
          <p:cNvSpPr txBox="1">
            <a:spLocks noChangeArrowheads="1"/>
          </p:cNvSpPr>
          <p:nvPr/>
        </p:nvSpPr>
        <p:spPr bwMode="auto">
          <a:xfrm>
            <a:off x="2898775" y="2051050"/>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37931725" indent="-3747452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zh-CN" sz="2000" i="1"/>
              <a:t>T</a:t>
            </a:r>
            <a:r>
              <a:rPr lang="en-US" altLang="zh-CN" sz="2000" baseline="-25000"/>
              <a:t>2</a:t>
            </a:r>
            <a:endParaRPr lang="en-US" altLang="zh-CN" sz="2000" i="1"/>
          </a:p>
        </p:txBody>
      </p:sp>
      <p:sp>
        <p:nvSpPr>
          <p:cNvPr id="60439" name="Text Box 23">
            <a:extLst>
              <a:ext uri="{FF2B5EF4-FFF2-40B4-BE49-F238E27FC236}">
                <a16:creationId xmlns:a16="http://schemas.microsoft.com/office/drawing/2014/main" id="{47724606-23AC-4C9B-9D4B-992E9086259B}"/>
              </a:ext>
            </a:extLst>
          </p:cNvPr>
          <p:cNvSpPr txBox="1">
            <a:spLocks noChangeArrowheads="1"/>
          </p:cNvSpPr>
          <p:nvPr/>
        </p:nvSpPr>
        <p:spPr bwMode="auto">
          <a:xfrm>
            <a:off x="4117975" y="2432050"/>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37931725" indent="-3747452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zh-CN" sz="2000" i="1"/>
              <a:t>T</a:t>
            </a:r>
            <a:r>
              <a:rPr lang="en-US" altLang="zh-CN" sz="2000" baseline="-25000"/>
              <a:t>3</a:t>
            </a:r>
            <a:endParaRPr lang="en-US" altLang="zh-CN" sz="2000" i="1"/>
          </a:p>
        </p:txBody>
      </p:sp>
      <p:sp>
        <p:nvSpPr>
          <p:cNvPr id="60440" name="Text Box 24">
            <a:extLst>
              <a:ext uri="{FF2B5EF4-FFF2-40B4-BE49-F238E27FC236}">
                <a16:creationId xmlns:a16="http://schemas.microsoft.com/office/drawing/2014/main" id="{8C551F64-565A-4AB7-9A80-D8A638AC9E4A}"/>
              </a:ext>
            </a:extLst>
          </p:cNvPr>
          <p:cNvSpPr txBox="1">
            <a:spLocks noChangeArrowheads="1"/>
          </p:cNvSpPr>
          <p:nvPr/>
        </p:nvSpPr>
        <p:spPr bwMode="auto">
          <a:xfrm>
            <a:off x="5337175" y="2889250"/>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37931725" indent="-3747452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zh-CN" sz="2000" i="1"/>
              <a:t>T</a:t>
            </a:r>
            <a:r>
              <a:rPr lang="en-US" altLang="zh-CN" sz="2000" baseline="-25000"/>
              <a:t>4</a:t>
            </a:r>
            <a:endParaRPr lang="en-US" altLang="zh-CN" sz="2000" i="1"/>
          </a:p>
        </p:txBody>
      </p:sp>
      <p:sp>
        <p:nvSpPr>
          <p:cNvPr id="60441" name="Text Box 25">
            <a:extLst>
              <a:ext uri="{FF2B5EF4-FFF2-40B4-BE49-F238E27FC236}">
                <a16:creationId xmlns:a16="http://schemas.microsoft.com/office/drawing/2014/main" id="{B2F2729A-ED8F-4E0B-8C3B-E2C2727CCF42}"/>
              </a:ext>
            </a:extLst>
          </p:cNvPr>
          <p:cNvSpPr txBox="1">
            <a:spLocks noChangeArrowheads="1"/>
          </p:cNvSpPr>
          <p:nvPr/>
        </p:nvSpPr>
        <p:spPr bwMode="auto">
          <a:xfrm>
            <a:off x="2362200" y="3821113"/>
            <a:ext cx="1398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37931725" indent="-3747452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zh-CN" sz="2000"/>
              <a:t>checkpoint</a:t>
            </a:r>
          </a:p>
        </p:txBody>
      </p:sp>
      <p:sp>
        <p:nvSpPr>
          <p:cNvPr id="60442" name="Text Box 26">
            <a:extLst>
              <a:ext uri="{FF2B5EF4-FFF2-40B4-BE49-F238E27FC236}">
                <a16:creationId xmlns:a16="http://schemas.microsoft.com/office/drawing/2014/main" id="{9FF9FDDA-1A00-414D-A39C-F3817FA4D2E7}"/>
              </a:ext>
            </a:extLst>
          </p:cNvPr>
          <p:cNvSpPr txBox="1">
            <a:spLocks noChangeArrowheads="1"/>
          </p:cNvSpPr>
          <p:nvPr/>
        </p:nvSpPr>
        <p:spPr bwMode="auto">
          <a:xfrm>
            <a:off x="5105400" y="3797300"/>
            <a:ext cx="1749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37931725" indent="-3747452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zh-CN" sz="2000"/>
              <a:t>system failure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8" name="Rectangle 4">
            <a:extLst>
              <a:ext uri="{FF2B5EF4-FFF2-40B4-BE49-F238E27FC236}">
                <a16:creationId xmlns:a16="http://schemas.microsoft.com/office/drawing/2014/main" id="{A581DC16-58C1-4750-8218-C72FF8E3C1B2}"/>
              </a:ext>
            </a:extLst>
          </p:cNvPr>
          <p:cNvSpPr>
            <a:spLocks noGrp="1" noChangeArrowheads="1"/>
          </p:cNvSpPr>
          <p:nvPr>
            <p:ph type="title"/>
          </p:nvPr>
        </p:nvSpPr>
        <p:spPr>
          <a:xfrm>
            <a:off x="412531" y="2335158"/>
            <a:ext cx="8616950" cy="609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a:effectLst/>
              </a:rPr>
              <a:t>Recovery Algorithm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a:extLst>
              <a:ext uri="{FF2B5EF4-FFF2-40B4-BE49-F238E27FC236}">
                <a16:creationId xmlns:a16="http://schemas.microsoft.com/office/drawing/2014/main" id="{07846D91-0ADF-46EA-AB7C-CEBF9F53D450}"/>
              </a:ext>
            </a:extLst>
          </p:cNvPr>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ffectLst/>
              </a:rPr>
              <a:t>Recovery Algorithm</a:t>
            </a:r>
          </a:p>
        </p:txBody>
      </p:sp>
      <p:sp>
        <p:nvSpPr>
          <p:cNvPr id="209923" name="Rectangle 3">
            <a:extLst>
              <a:ext uri="{FF2B5EF4-FFF2-40B4-BE49-F238E27FC236}">
                <a16:creationId xmlns:a16="http://schemas.microsoft.com/office/drawing/2014/main" id="{FFC69BE1-F1FD-4B23-8C0D-23408505142E}"/>
              </a:ext>
            </a:extLst>
          </p:cNvPr>
          <p:cNvSpPr>
            <a:spLocks noGrp="1" noChangeArrowheads="1"/>
          </p:cNvSpPr>
          <p:nvPr>
            <p:ph idx="1"/>
          </p:nvPr>
        </p:nvSpPr>
        <p:spPr/>
        <p:txBody>
          <a:bodyPr>
            <a:normAutofit/>
          </a:bodyPr>
          <a:lstStyle/>
          <a:p>
            <a:r>
              <a:rPr lang="en-US" altLang="zh-CN" sz="2400" b="1"/>
              <a:t>Logging</a:t>
            </a:r>
            <a:r>
              <a:rPr lang="en-US" altLang="zh-CN" sz="2400"/>
              <a:t> (during normal operation):</a:t>
            </a:r>
          </a:p>
          <a:p>
            <a:pPr lvl="1"/>
            <a:r>
              <a:rPr lang="en-US" altLang="zh-CN" sz="2000">
                <a:ea typeface="ＭＳ Ｐゴシック" panose="020B0600070205080204" pitchFamily="34" charset="-128"/>
              </a:rPr>
              <a:t> </a:t>
            </a:r>
            <a:r>
              <a:rPr lang="en-US" altLang="zh-CN" sz="2000" i="1">
                <a:ea typeface="ＭＳ Ｐゴシック" panose="020B0600070205080204" pitchFamily="34" charset="-128"/>
              </a:rPr>
              <a:t>&lt;T</a:t>
            </a:r>
            <a:r>
              <a:rPr lang="en-US" altLang="zh-CN" sz="2000" i="1" baseline="-25000">
                <a:ea typeface="ＭＳ Ｐゴシック" panose="020B0600070205080204" pitchFamily="34" charset="-128"/>
              </a:rPr>
              <a:t>i</a:t>
            </a:r>
            <a:r>
              <a:rPr lang="en-US" altLang="zh-CN" sz="2000" i="1">
                <a:ea typeface="ＭＳ Ｐゴシック" panose="020B0600070205080204" pitchFamily="34" charset="-128"/>
              </a:rPr>
              <a:t> </a:t>
            </a:r>
            <a:r>
              <a:rPr lang="en-US" altLang="zh-CN" sz="2000" b="1">
                <a:ea typeface="ＭＳ Ｐゴシック" panose="020B0600070205080204" pitchFamily="34" charset="-128"/>
              </a:rPr>
              <a:t>start</a:t>
            </a:r>
            <a:r>
              <a:rPr lang="en-US" altLang="zh-CN" sz="2000" i="1">
                <a:ea typeface="ＭＳ Ｐゴシック" panose="020B0600070205080204" pitchFamily="34" charset="-128"/>
              </a:rPr>
              <a:t>&gt; </a:t>
            </a:r>
            <a:r>
              <a:rPr lang="en-US" altLang="zh-CN" sz="2000">
                <a:ea typeface="ＭＳ Ｐゴシック" panose="020B0600070205080204" pitchFamily="34" charset="-128"/>
              </a:rPr>
              <a:t>at transaction start</a:t>
            </a:r>
          </a:p>
          <a:p>
            <a:pPr lvl="1"/>
            <a:r>
              <a:rPr lang="en-US" altLang="zh-CN" sz="2000" i="1">
                <a:ea typeface="ＭＳ Ｐゴシック" panose="020B0600070205080204" pitchFamily="34" charset="-128"/>
              </a:rPr>
              <a:t> &lt;T</a:t>
            </a:r>
            <a:r>
              <a:rPr lang="en-US" altLang="zh-CN" sz="2000" i="1" baseline="-25000">
                <a:ea typeface="ＭＳ Ｐゴシック" panose="020B0600070205080204" pitchFamily="34" charset="-128"/>
              </a:rPr>
              <a:t>i</a:t>
            </a:r>
            <a:r>
              <a:rPr lang="en-US" altLang="zh-CN" sz="2000" i="1">
                <a:ea typeface="ＭＳ Ｐゴシック" panose="020B0600070205080204" pitchFamily="34" charset="-128"/>
              </a:rPr>
              <a:t>, X</a:t>
            </a:r>
            <a:r>
              <a:rPr lang="en-US" altLang="zh-CN" sz="2000" i="1" baseline="-25000">
                <a:ea typeface="ＭＳ Ｐゴシック" panose="020B0600070205080204" pitchFamily="34" charset="-128"/>
              </a:rPr>
              <a:t>j</a:t>
            </a:r>
            <a:r>
              <a:rPr lang="en-US" altLang="zh-CN" sz="2000" i="1">
                <a:ea typeface="ＭＳ Ｐゴシック" panose="020B0600070205080204" pitchFamily="34" charset="-128"/>
              </a:rPr>
              <a:t>,  V</a:t>
            </a:r>
            <a:r>
              <a:rPr lang="en-US" altLang="zh-CN" sz="2000" i="1" baseline="-25000">
                <a:ea typeface="ＭＳ Ｐゴシック" panose="020B0600070205080204" pitchFamily="34" charset="-128"/>
              </a:rPr>
              <a:t>1</a:t>
            </a:r>
            <a:r>
              <a:rPr lang="en-US" altLang="zh-CN" sz="2000" i="1">
                <a:ea typeface="ＭＳ Ｐゴシック" panose="020B0600070205080204" pitchFamily="34" charset="-128"/>
              </a:rPr>
              <a:t>,  V</a:t>
            </a:r>
            <a:r>
              <a:rPr lang="en-US" altLang="zh-CN" sz="2000" i="1" baseline="-25000">
                <a:ea typeface="ＭＳ Ｐゴシック" panose="020B0600070205080204" pitchFamily="34" charset="-128"/>
              </a:rPr>
              <a:t>2</a:t>
            </a:r>
            <a:r>
              <a:rPr lang="en-US" altLang="zh-CN" sz="2000" i="1">
                <a:ea typeface="ＭＳ Ｐゴシック" panose="020B0600070205080204" pitchFamily="34" charset="-128"/>
              </a:rPr>
              <a:t>&gt; </a:t>
            </a:r>
            <a:r>
              <a:rPr lang="en-US" altLang="zh-CN" sz="2000">
                <a:ea typeface="ＭＳ Ｐゴシック" panose="020B0600070205080204" pitchFamily="34" charset="-128"/>
              </a:rPr>
              <a:t>for each update, and </a:t>
            </a:r>
          </a:p>
          <a:p>
            <a:pPr lvl="1"/>
            <a:r>
              <a:rPr lang="en-US" altLang="zh-CN" sz="2000" i="1">
                <a:ea typeface="ＭＳ Ｐゴシック" panose="020B0600070205080204" pitchFamily="34" charset="-128"/>
              </a:rPr>
              <a:t>&lt;T</a:t>
            </a:r>
            <a:r>
              <a:rPr lang="en-US" altLang="zh-CN" sz="2000" i="1" baseline="-25000">
                <a:ea typeface="ＭＳ Ｐゴシック" panose="020B0600070205080204" pitchFamily="34" charset="-128"/>
              </a:rPr>
              <a:t>i</a:t>
            </a:r>
            <a:r>
              <a:rPr lang="en-US" altLang="zh-CN" sz="2000" i="1">
                <a:ea typeface="ＭＳ Ｐゴシック" panose="020B0600070205080204" pitchFamily="34" charset="-128"/>
              </a:rPr>
              <a:t> </a:t>
            </a:r>
            <a:r>
              <a:rPr lang="en-US" altLang="zh-CN" sz="2000" b="1">
                <a:ea typeface="ＭＳ Ｐゴシック" panose="020B0600070205080204" pitchFamily="34" charset="-128"/>
              </a:rPr>
              <a:t>commit</a:t>
            </a:r>
            <a:r>
              <a:rPr lang="en-US" altLang="zh-CN" sz="2000" i="1">
                <a:ea typeface="ＭＳ Ｐゴシック" panose="020B0600070205080204" pitchFamily="34" charset="-128"/>
              </a:rPr>
              <a:t>&gt; </a:t>
            </a:r>
            <a:r>
              <a:rPr lang="en-US" altLang="zh-CN" sz="2000">
                <a:ea typeface="ＭＳ Ｐゴシック" panose="020B0600070205080204" pitchFamily="34" charset="-128"/>
              </a:rPr>
              <a:t>at transaction end</a:t>
            </a:r>
            <a:endParaRPr lang="en-US" altLang="zh-CN" sz="2000" b="1">
              <a:ea typeface="ＭＳ Ｐゴシック" panose="020B0600070205080204" pitchFamily="34" charset="-128"/>
            </a:endParaRPr>
          </a:p>
          <a:p>
            <a:r>
              <a:rPr lang="en-US" altLang="zh-CN" sz="2400" b="1"/>
              <a:t>Transaction rollback (during normal operation)</a:t>
            </a:r>
          </a:p>
          <a:p>
            <a:pPr lvl="1"/>
            <a:r>
              <a:rPr lang="en-US" altLang="zh-CN" sz="2000">
                <a:ea typeface="ＭＳ Ｐゴシック" panose="020B0600070205080204" pitchFamily="34" charset="-128"/>
              </a:rPr>
              <a:t>Let </a:t>
            </a:r>
            <a:r>
              <a:rPr lang="en-US" altLang="zh-CN" sz="2000" i="1">
                <a:ea typeface="ＭＳ Ｐゴシック" panose="020B0600070205080204" pitchFamily="34" charset="-128"/>
              </a:rPr>
              <a:t>T</a:t>
            </a:r>
            <a:r>
              <a:rPr lang="en-US" altLang="zh-CN" sz="2000" i="1" baseline="-25000">
                <a:ea typeface="ＭＳ Ｐゴシック" panose="020B0600070205080204" pitchFamily="34" charset="-128"/>
              </a:rPr>
              <a:t>i</a:t>
            </a:r>
            <a:r>
              <a:rPr lang="en-US" altLang="zh-CN" sz="2000">
                <a:ea typeface="ＭＳ Ｐゴシック" panose="020B0600070205080204" pitchFamily="34" charset="-128"/>
              </a:rPr>
              <a:t> be the transaction to be rolled back</a:t>
            </a:r>
          </a:p>
          <a:p>
            <a:pPr lvl="1"/>
            <a:r>
              <a:rPr lang="en-US" altLang="zh-CN" sz="2000">
                <a:ea typeface="ＭＳ Ｐゴシック" panose="020B0600070205080204" pitchFamily="34" charset="-128"/>
              </a:rPr>
              <a:t>Scan log backwards from the end, and for each log record of </a:t>
            </a:r>
            <a:r>
              <a:rPr lang="en-US" altLang="zh-CN" sz="2000" i="1">
                <a:ea typeface="ＭＳ Ｐゴシック" panose="020B0600070205080204" pitchFamily="34" charset="-128"/>
              </a:rPr>
              <a:t>T</a:t>
            </a:r>
            <a:r>
              <a:rPr lang="en-US" altLang="zh-CN" sz="2000" i="1" baseline="-25000">
                <a:ea typeface="ＭＳ Ｐゴシック" panose="020B0600070205080204" pitchFamily="34" charset="-128"/>
              </a:rPr>
              <a:t>i  </a:t>
            </a:r>
            <a:r>
              <a:rPr lang="en-US" altLang="zh-CN" sz="2000">
                <a:ea typeface="ＭＳ Ｐゴシック" panose="020B0600070205080204" pitchFamily="34" charset="-128"/>
              </a:rPr>
              <a:t>of the form </a:t>
            </a:r>
            <a:r>
              <a:rPr lang="en-US" altLang="zh-CN" sz="2000" i="1">
                <a:ea typeface="ＭＳ Ｐゴシック" panose="020B0600070205080204" pitchFamily="34" charset="-128"/>
              </a:rPr>
              <a:t>&lt;T</a:t>
            </a:r>
            <a:r>
              <a:rPr lang="en-US" altLang="zh-CN" sz="2000" i="1" baseline="-25000">
                <a:ea typeface="ＭＳ Ｐゴシック" panose="020B0600070205080204" pitchFamily="34" charset="-128"/>
              </a:rPr>
              <a:t>i</a:t>
            </a:r>
            <a:r>
              <a:rPr lang="en-US" altLang="zh-CN" sz="2000" i="1">
                <a:ea typeface="ＭＳ Ｐゴシック" panose="020B0600070205080204" pitchFamily="34" charset="-128"/>
              </a:rPr>
              <a:t>, X</a:t>
            </a:r>
            <a:r>
              <a:rPr lang="en-US" altLang="zh-CN" sz="2000" i="1" baseline="-25000">
                <a:ea typeface="ＭＳ Ｐゴシック" panose="020B0600070205080204" pitchFamily="34" charset="-128"/>
              </a:rPr>
              <a:t>j</a:t>
            </a:r>
            <a:r>
              <a:rPr lang="en-US" altLang="zh-CN" sz="2000" i="1">
                <a:ea typeface="ＭＳ Ｐゴシック" panose="020B0600070205080204" pitchFamily="34" charset="-128"/>
              </a:rPr>
              <a:t>,  V</a:t>
            </a:r>
            <a:r>
              <a:rPr lang="en-US" altLang="zh-CN" sz="2000" i="1" baseline="-25000">
                <a:ea typeface="ＭＳ Ｐゴシック" panose="020B0600070205080204" pitchFamily="34" charset="-128"/>
              </a:rPr>
              <a:t>1</a:t>
            </a:r>
            <a:r>
              <a:rPr lang="en-US" altLang="zh-CN" sz="2000" i="1">
                <a:ea typeface="ＭＳ Ｐゴシック" panose="020B0600070205080204" pitchFamily="34" charset="-128"/>
              </a:rPr>
              <a:t>,  V</a:t>
            </a:r>
            <a:r>
              <a:rPr lang="en-US" altLang="zh-CN" sz="2000" i="1" baseline="-25000">
                <a:ea typeface="ＭＳ Ｐゴシック" panose="020B0600070205080204" pitchFamily="34" charset="-128"/>
              </a:rPr>
              <a:t>2</a:t>
            </a:r>
            <a:r>
              <a:rPr lang="en-US" altLang="zh-CN" sz="2000" i="1">
                <a:ea typeface="ＭＳ Ｐゴシック" panose="020B0600070205080204" pitchFamily="34" charset="-128"/>
              </a:rPr>
              <a:t>&gt; </a:t>
            </a:r>
          </a:p>
          <a:p>
            <a:pPr lvl="2"/>
            <a:r>
              <a:rPr lang="en-US" altLang="zh-CN" sz="1800">
                <a:ea typeface="ＭＳ Ｐゴシック" panose="020B0600070205080204" pitchFamily="34" charset="-128"/>
              </a:rPr>
              <a:t>perform the undo by writing </a:t>
            </a:r>
            <a:r>
              <a:rPr lang="en-US" altLang="zh-CN" sz="1800" i="1">
                <a:ea typeface="ＭＳ Ｐゴシック" panose="020B0600070205080204" pitchFamily="34" charset="-128"/>
              </a:rPr>
              <a:t>V</a:t>
            </a:r>
            <a:r>
              <a:rPr lang="en-US" altLang="zh-CN" sz="1800" i="1" baseline="-25000">
                <a:ea typeface="ＭＳ Ｐゴシック" panose="020B0600070205080204" pitchFamily="34" charset="-128"/>
              </a:rPr>
              <a:t>1 </a:t>
            </a:r>
            <a:r>
              <a:rPr lang="en-US" altLang="zh-CN" sz="1800">
                <a:ea typeface="ＭＳ Ｐゴシック" panose="020B0600070205080204" pitchFamily="34" charset="-128"/>
              </a:rPr>
              <a:t>to </a:t>
            </a:r>
            <a:r>
              <a:rPr lang="en-US" altLang="zh-CN" sz="1800" i="1">
                <a:ea typeface="ＭＳ Ｐゴシック" panose="020B0600070205080204" pitchFamily="34" charset="-128"/>
              </a:rPr>
              <a:t>X</a:t>
            </a:r>
            <a:r>
              <a:rPr lang="en-US" altLang="zh-CN" sz="1800" i="1" baseline="-25000">
                <a:ea typeface="ＭＳ Ｐゴシック" panose="020B0600070205080204" pitchFamily="34" charset="-128"/>
              </a:rPr>
              <a:t>j</a:t>
            </a:r>
            <a:r>
              <a:rPr lang="en-US" altLang="zh-CN" sz="1800" i="1">
                <a:ea typeface="ＭＳ Ｐゴシック" panose="020B0600070205080204" pitchFamily="34" charset="-128"/>
              </a:rPr>
              <a:t>,</a:t>
            </a:r>
          </a:p>
          <a:p>
            <a:pPr lvl="2"/>
            <a:r>
              <a:rPr lang="en-US" altLang="zh-CN" sz="1800">
                <a:ea typeface="ＭＳ Ｐゴシック" panose="020B0600070205080204" pitchFamily="34" charset="-128"/>
              </a:rPr>
              <a:t>write a log record </a:t>
            </a:r>
            <a:r>
              <a:rPr lang="en-US" altLang="zh-CN" sz="1800" i="1">
                <a:ea typeface="ＭＳ Ｐゴシック" panose="020B0600070205080204" pitchFamily="34" charset="-128"/>
              </a:rPr>
              <a:t>&lt;T</a:t>
            </a:r>
            <a:r>
              <a:rPr lang="en-US" altLang="zh-CN" sz="1800" i="1" baseline="-25000">
                <a:ea typeface="ＭＳ Ｐゴシック" panose="020B0600070205080204" pitchFamily="34" charset="-128"/>
              </a:rPr>
              <a:t>i</a:t>
            </a:r>
            <a:r>
              <a:rPr lang="en-US" altLang="zh-CN" sz="1800" i="1">
                <a:ea typeface="ＭＳ Ｐゴシック" panose="020B0600070205080204" pitchFamily="34" charset="-128"/>
              </a:rPr>
              <a:t> , X</a:t>
            </a:r>
            <a:r>
              <a:rPr lang="en-US" altLang="zh-CN" sz="1800" i="1" baseline="-25000">
                <a:ea typeface="ＭＳ Ｐゴシック" panose="020B0600070205080204" pitchFamily="34" charset="-128"/>
              </a:rPr>
              <a:t>j</a:t>
            </a:r>
            <a:r>
              <a:rPr lang="en-US" altLang="zh-CN" sz="1800" i="1">
                <a:ea typeface="ＭＳ Ｐゴシック" panose="020B0600070205080204" pitchFamily="34" charset="-128"/>
              </a:rPr>
              <a:t>,  V</a:t>
            </a:r>
            <a:r>
              <a:rPr lang="en-US" altLang="zh-CN" sz="1800" i="1" baseline="-25000">
                <a:ea typeface="ＭＳ Ｐゴシック" panose="020B0600070205080204" pitchFamily="34" charset="-128"/>
              </a:rPr>
              <a:t>1</a:t>
            </a:r>
            <a:r>
              <a:rPr lang="en-US" altLang="zh-CN" sz="1800" i="1">
                <a:ea typeface="ＭＳ Ｐゴシック" panose="020B0600070205080204" pitchFamily="34" charset="-128"/>
              </a:rPr>
              <a:t>&gt; </a:t>
            </a:r>
          </a:p>
          <a:p>
            <a:pPr lvl="3"/>
            <a:r>
              <a:rPr lang="en-US" altLang="zh-CN" sz="1600">
                <a:ea typeface="ＭＳ Ｐゴシック" panose="020B0600070205080204" pitchFamily="34" charset="-128"/>
              </a:rPr>
              <a:t>such log records are called </a:t>
            </a:r>
            <a:r>
              <a:rPr lang="en-US" altLang="zh-CN" sz="1600" b="1">
                <a:solidFill>
                  <a:srgbClr val="000099"/>
                </a:solidFill>
                <a:ea typeface="ＭＳ Ｐゴシック" panose="020B0600070205080204" pitchFamily="34" charset="-128"/>
              </a:rPr>
              <a:t>compensation log records</a:t>
            </a:r>
          </a:p>
          <a:p>
            <a:pPr lvl="1"/>
            <a:r>
              <a:rPr lang="en-US" altLang="zh-CN" sz="2000">
                <a:ea typeface="ＭＳ Ｐゴシック" panose="020B0600070205080204" pitchFamily="34" charset="-128"/>
              </a:rPr>
              <a:t>Once the record </a:t>
            </a:r>
            <a:r>
              <a:rPr lang="en-US" altLang="zh-CN" sz="2000" i="1">
                <a:ea typeface="ＭＳ Ｐゴシック" panose="020B0600070205080204" pitchFamily="34" charset="-128"/>
              </a:rPr>
              <a:t>&lt;T</a:t>
            </a:r>
            <a:r>
              <a:rPr lang="en-US" altLang="zh-CN" sz="2000" i="1" baseline="-25000">
                <a:ea typeface="ＭＳ Ｐゴシック" panose="020B0600070205080204" pitchFamily="34" charset="-128"/>
              </a:rPr>
              <a:t>i</a:t>
            </a:r>
            <a:r>
              <a:rPr lang="en-US" altLang="zh-CN" sz="2000" i="1">
                <a:ea typeface="ＭＳ Ｐゴシック" panose="020B0600070205080204" pitchFamily="34" charset="-128"/>
              </a:rPr>
              <a:t> </a:t>
            </a:r>
            <a:r>
              <a:rPr lang="en-US" altLang="zh-CN" sz="2000" b="1">
                <a:ea typeface="ＭＳ Ｐゴシック" panose="020B0600070205080204" pitchFamily="34" charset="-128"/>
              </a:rPr>
              <a:t>start</a:t>
            </a:r>
            <a:r>
              <a:rPr lang="en-US" altLang="zh-CN" sz="2000" i="1">
                <a:ea typeface="ＭＳ Ｐゴシック" panose="020B0600070205080204" pitchFamily="34" charset="-128"/>
              </a:rPr>
              <a:t>&gt; </a:t>
            </a:r>
            <a:r>
              <a:rPr lang="en-US" altLang="zh-CN" sz="2000">
                <a:ea typeface="ＭＳ Ｐゴシック" panose="020B0600070205080204" pitchFamily="34" charset="-128"/>
              </a:rPr>
              <a:t>is found stop the scan and write the log record </a:t>
            </a:r>
            <a:r>
              <a:rPr lang="en-US" altLang="zh-CN" sz="2000" i="1">
                <a:ea typeface="ＭＳ Ｐゴシック" panose="020B0600070205080204" pitchFamily="34" charset="-128"/>
              </a:rPr>
              <a:t>&lt;T</a:t>
            </a:r>
            <a:r>
              <a:rPr lang="en-US" altLang="zh-CN" sz="2000" i="1" baseline="-25000">
                <a:ea typeface="ＭＳ Ｐゴシック" panose="020B0600070205080204" pitchFamily="34" charset="-128"/>
              </a:rPr>
              <a:t>i</a:t>
            </a:r>
            <a:r>
              <a:rPr lang="en-US" altLang="zh-CN" sz="2000" i="1">
                <a:ea typeface="ＭＳ Ｐゴシック" panose="020B0600070205080204" pitchFamily="34" charset="-128"/>
              </a:rPr>
              <a:t> </a:t>
            </a:r>
            <a:r>
              <a:rPr lang="en-US" altLang="zh-CN" sz="2000" b="1">
                <a:ea typeface="ＭＳ Ｐゴシック" panose="020B0600070205080204" pitchFamily="34" charset="-128"/>
              </a:rPr>
              <a:t>abort</a:t>
            </a:r>
            <a:r>
              <a:rPr lang="en-US" altLang="zh-CN" sz="2000" i="1">
                <a:ea typeface="ＭＳ Ｐゴシック" panose="020B0600070205080204" pitchFamily="34" charset="-128"/>
              </a:rPr>
              <a:t>&gt;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7037F657-4659-415A-B1E8-4BB72E28A861}"/>
              </a:ext>
            </a:extLst>
          </p:cNvPr>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ffectLst>
                  <a:outerShdw blurRad="38100" dist="38100" dir="2700000" algn="tl">
                    <a:srgbClr val="C0C0C0"/>
                  </a:outerShdw>
                </a:effectLst>
              </a:rPr>
              <a:t>Recovery Algorithm (Cont.)</a:t>
            </a:r>
          </a:p>
        </p:txBody>
      </p:sp>
      <p:sp>
        <p:nvSpPr>
          <p:cNvPr id="210947" name="Rectangle 3">
            <a:extLst>
              <a:ext uri="{FF2B5EF4-FFF2-40B4-BE49-F238E27FC236}">
                <a16:creationId xmlns:a16="http://schemas.microsoft.com/office/drawing/2014/main" id="{B9EC4FA6-267E-4969-9ED2-E482B25238EE}"/>
              </a:ext>
            </a:extLst>
          </p:cNvPr>
          <p:cNvSpPr>
            <a:spLocks noGrp="1" noChangeArrowheads="1"/>
          </p:cNvSpPr>
          <p:nvPr>
            <p:ph idx="1"/>
          </p:nvPr>
        </p:nvSpPr>
        <p:spPr/>
        <p:txBody>
          <a:bodyPr>
            <a:normAutofit/>
          </a:bodyPr>
          <a:lstStyle/>
          <a:p>
            <a:pPr>
              <a:lnSpc>
                <a:spcPct val="110000"/>
              </a:lnSpc>
              <a:spcBef>
                <a:spcPts val="600"/>
              </a:spcBef>
            </a:pPr>
            <a:r>
              <a:rPr lang="en-US" altLang="zh-CN" sz="2400" b="1" dirty="0"/>
              <a:t>Recovery from failure</a:t>
            </a:r>
            <a:r>
              <a:rPr lang="en-US" altLang="zh-CN" sz="2400" dirty="0"/>
              <a:t>: Two phases</a:t>
            </a:r>
          </a:p>
          <a:p>
            <a:pPr marL="800100" lvl="1" indent="-342900">
              <a:lnSpc>
                <a:spcPct val="110000"/>
              </a:lnSpc>
              <a:spcBef>
                <a:spcPts val="600"/>
              </a:spcBef>
            </a:pPr>
            <a:r>
              <a:rPr lang="en-US" altLang="zh-CN" sz="2000" b="1" dirty="0">
                <a:solidFill>
                  <a:srgbClr val="000099"/>
                </a:solidFill>
                <a:ea typeface="ＭＳ Ｐゴシック" panose="020B0600070205080204" pitchFamily="34" charset="-128"/>
              </a:rPr>
              <a:t>Redo phase</a:t>
            </a:r>
            <a:r>
              <a:rPr lang="en-US" altLang="zh-CN" sz="2000" dirty="0">
                <a:ea typeface="ＭＳ Ｐゴシック" panose="020B0600070205080204" pitchFamily="34" charset="-128"/>
              </a:rPr>
              <a:t>:  replay updates of </a:t>
            </a:r>
            <a:r>
              <a:rPr lang="en-US" altLang="zh-CN" sz="2000" b="1" dirty="0">
                <a:ea typeface="ＭＳ Ｐゴシック" panose="020B0600070205080204" pitchFamily="34" charset="-128"/>
              </a:rPr>
              <a:t>all</a:t>
            </a:r>
            <a:r>
              <a:rPr lang="en-US" altLang="zh-CN" sz="2000" dirty="0">
                <a:ea typeface="ＭＳ Ｐゴシック" panose="020B0600070205080204" pitchFamily="34" charset="-128"/>
              </a:rPr>
              <a:t> transactions, whether they committed, aborted, or are incomplete</a:t>
            </a:r>
          </a:p>
          <a:p>
            <a:pPr marL="800100" lvl="1" indent="-342900">
              <a:lnSpc>
                <a:spcPct val="110000"/>
              </a:lnSpc>
              <a:spcBef>
                <a:spcPts val="600"/>
              </a:spcBef>
            </a:pPr>
            <a:r>
              <a:rPr lang="en-US" altLang="zh-CN" sz="2000" b="1" dirty="0">
                <a:solidFill>
                  <a:srgbClr val="000099"/>
                </a:solidFill>
                <a:ea typeface="ＭＳ Ｐゴシック" panose="020B0600070205080204" pitchFamily="34" charset="-128"/>
              </a:rPr>
              <a:t>Undo phase</a:t>
            </a:r>
            <a:r>
              <a:rPr lang="en-US" altLang="zh-CN" sz="2000" dirty="0">
                <a:ea typeface="ＭＳ Ｐゴシック" panose="020B0600070205080204" pitchFamily="34" charset="-128"/>
              </a:rPr>
              <a:t>: undo all incomplete transactions</a:t>
            </a:r>
          </a:p>
          <a:p>
            <a:pPr>
              <a:lnSpc>
                <a:spcPct val="110000"/>
              </a:lnSpc>
              <a:spcBef>
                <a:spcPts val="600"/>
              </a:spcBef>
            </a:pPr>
            <a:r>
              <a:rPr lang="en-US" altLang="zh-CN" sz="2400" b="1" dirty="0"/>
              <a:t>Redo phase</a:t>
            </a:r>
            <a:r>
              <a:rPr lang="en-US" altLang="zh-CN" sz="2400" dirty="0"/>
              <a:t>:</a:t>
            </a:r>
          </a:p>
          <a:p>
            <a:pPr marL="800100" lvl="1" indent="-342900">
              <a:lnSpc>
                <a:spcPct val="110000"/>
              </a:lnSpc>
              <a:spcBef>
                <a:spcPts val="600"/>
              </a:spcBef>
              <a:buFont typeface="Monotype Sorts" pitchFamily="2" charset="2"/>
              <a:buAutoNum type="arabicPeriod"/>
            </a:pPr>
            <a:r>
              <a:rPr lang="en-US" altLang="zh-CN" sz="2000" dirty="0">
                <a:ea typeface="ＭＳ Ｐゴシック" panose="020B0600070205080204" pitchFamily="34" charset="-128"/>
              </a:rPr>
              <a:t>Find last &lt;</a:t>
            </a:r>
            <a:r>
              <a:rPr lang="en-US" altLang="zh-CN" sz="2000" b="1" dirty="0">
                <a:ea typeface="ＭＳ Ｐゴシック" panose="020B0600070205080204" pitchFamily="34" charset="-128"/>
              </a:rPr>
              <a:t>checkpoint</a:t>
            </a:r>
            <a:r>
              <a:rPr lang="en-US" altLang="zh-CN" sz="2000" dirty="0">
                <a:ea typeface="ＭＳ Ｐゴシック" panose="020B0600070205080204" pitchFamily="34" charset="-128"/>
              </a:rPr>
              <a:t> </a:t>
            </a:r>
            <a:r>
              <a:rPr lang="en-US" altLang="zh-CN" sz="2000" i="1" dirty="0">
                <a:ea typeface="ＭＳ Ｐゴシック" panose="020B0600070205080204" pitchFamily="34" charset="-128"/>
              </a:rPr>
              <a:t>L</a:t>
            </a:r>
            <a:r>
              <a:rPr lang="en-US" altLang="zh-CN" sz="2000" dirty="0">
                <a:ea typeface="ＭＳ Ｐゴシック" panose="020B0600070205080204" pitchFamily="34" charset="-128"/>
              </a:rPr>
              <a:t>&gt; record, and set undo-list to </a:t>
            </a:r>
            <a:r>
              <a:rPr lang="en-US" altLang="zh-CN" sz="2000" i="1" dirty="0">
                <a:ea typeface="ＭＳ Ｐゴシック" panose="020B0600070205080204" pitchFamily="34" charset="-128"/>
              </a:rPr>
              <a:t>L</a:t>
            </a:r>
            <a:r>
              <a:rPr lang="en-US" altLang="zh-CN" sz="2000" dirty="0">
                <a:ea typeface="ＭＳ Ｐゴシック" panose="020B0600070205080204" pitchFamily="34" charset="-128"/>
              </a:rPr>
              <a:t>.</a:t>
            </a:r>
          </a:p>
          <a:p>
            <a:pPr marL="800100" lvl="1" indent="-342900">
              <a:lnSpc>
                <a:spcPct val="110000"/>
              </a:lnSpc>
              <a:spcBef>
                <a:spcPts val="600"/>
              </a:spcBef>
              <a:buFont typeface="Monotype Sorts" pitchFamily="2" charset="2"/>
              <a:buAutoNum type="arabicPeriod"/>
            </a:pPr>
            <a:r>
              <a:rPr lang="en-US" altLang="zh-CN" sz="2000" dirty="0">
                <a:ea typeface="ＭＳ Ｐゴシック" panose="020B0600070205080204" pitchFamily="34" charset="-128"/>
              </a:rPr>
              <a:t>Scan forward from above &lt;</a:t>
            </a:r>
            <a:r>
              <a:rPr lang="en-US" altLang="zh-CN" sz="2000" b="1" dirty="0">
                <a:ea typeface="ＭＳ Ｐゴシック" panose="020B0600070205080204" pitchFamily="34" charset="-128"/>
              </a:rPr>
              <a:t>checkpoint</a:t>
            </a:r>
            <a:r>
              <a:rPr lang="en-US" altLang="zh-CN" sz="2000" dirty="0">
                <a:ea typeface="ＭＳ Ｐゴシック" panose="020B0600070205080204" pitchFamily="34" charset="-128"/>
              </a:rPr>
              <a:t> </a:t>
            </a:r>
            <a:r>
              <a:rPr lang="en-US" altLang="zh-CN" sz="2000" i="1" dirty="0">
                <a:ea typeface="ＭＳ Ｐゴシック" panose="020B0600070205080204" pitchFamily="34" charset="-128"/>
              </a:rPr>
              <a:t>L</a:t>
            </a:r>
            <a:r>
              <a:rPr lang="en-US" altLang="zh-CN" sz="2000" dirty="0">
                <a:ea typeface="ＭＳ Ｐゴシック" panose="020B0600070205080204" pitchFamily="34" charset="-128"/>
              </a:rPr>
              <a:t>&gt; record</a:t>
            </a:r>
          </a:p>
          <a:p>
            <a:pPr marL="1200150" lvl="2" indent="-342900">
              <a:lnSpc>
                <a:spcPct val="110000"/>
              </a:lnSpc>
              <a:spcBef>
                <a:spcPts val="600"/>
              </a:spcBef>
              <a:buFont typeface="Monotype Sorts" pitchFamily="2" charset="2"/>
              <a:buAutoNum type="arabicPeriod"/>
            </a:pPr>
            <a:r>
              <a:rPr lang="en-US" altLang="zh-CN" sz="1800" dirty="0">
                <a:ea typeface="ＭＳ Ｐゴシック" panose="020B0600070205080204" pitchFamily="34" charset="-128"/>
              </a:rPr>
              <a:t>Whenever a  record </a:t>
            </a:r>
            <a:r>
              <a:rPr lang="en-US" altLang="zh-CN" sz="1800" i="1" dirty="0">
                <a:ea typeface="ＭＳ Ｐゴシック" panose="020B0600070205080204" pitchFamily="34" charset="-128"/>
              </a:rPr>
              <a:t>&lt;</a:t>
            </a:r>
            <a:r>
              <a:rPr lang="en-US" altLang="zh-CN" sz="1800" i="1" dirty="0" err="1">
                <a:ea typeface="ＭＳ Ｐゴシック" panose="020B0600070205080204" pitchFamily="34" charset="-128"/>
              </a:rPr>
              <a:t>T</a:t>
            </a:r>
            <a:r>
              <a:rPr lang="en-US" altLang="zh-CN" sz="1800" i="1" baseline="-25000" dirty="0" err="1">
                <a:ea typeface="ＭＳ Ｐゴシック" panose="020B0600070205080204" pitchFamily="34" charset="-128"/>
              </a:rPr>
              <a:t>i</a:t>
            </a:r>
            <a:r>
              <a:rPr lang="en-US" altLang="zh-CN" sz="1800" i="1" dirty="0">
                <a:ea typeface="ＭＳ Ｐゴシック" panose="020B0600070205080204" pitchFamily="34" charset="-128"/>
              </a:rPr>
              <a:t>, </a:t>
            </a:r>
            <a:r>
              <a:rPr lang="en-US" altLang="zh-CN" sz="1800" i="1" dirty="0" err="1">
                <a:ea typeface="ＭＳ Ｐゴシック" panose="020B0600070205080204" pitchFamily="34" charset="-128"/>
              </a:rPr>
              <a:t>X</a:t>
            </a:r>
            <a:r>
              <a:rPr lang="en-US" altLang="zh-CN" sz="1800" i="1" baseline="-25000" dirty="0" err="1">
                <a:ea typeface="ＭＳ Ｐゴシック" panose="020B0600070205080204" pitchFamily="34" charset="-128"/>
              </a:rPr>
              <a:t>j</a:t>
            </a:r>
            <a:r>
              <a:rPr lang="en-US" altLang="zh-CN" sz="1800" i="1" dirty="0">
                <a:ea typeface="ＭＳ Ｐゴシック" panose="020B0600070205080204" pitchFamily="34" charset="-128"/>
              </a:rPr>
              <a:t>,  V</a:t>
            </a:r>
            <a:r>
              <a:rPr lang="en-US" altLang="zh-CN" sz="1800" i="1" baseline="-25000" dirty="0">
                <a:ea typeface="ＭＳ Ｐゴシック" panose="020B0600070205080204" pitchFamily="34" charset="-128"/>
              </a:rPr>
              <a:t>1</a:t>
            </a:r>
            <a:r>
              <a:rPr lang="en-US" altLang="zh-CN" sz="1800" i="1" dirty="0">
                <a:ea typeface="ＭＳ Ｐゴシック" panose="020B0600070205080204" pitchFamily="34" charset="-128"/>
              </a:rPr>
              <a:t>,  V</a:t>
            </a:r>
            <a:r>
              <a:rPr lang="en-US" altLang="zh-CN" sz="1800" i="1" baseline="-25000" dirty="0">
                <a:ea typeface="ＭＳ Ｐゴシック" panose="020B0600070205080204" pitchFamily="34" charset="-128"/>
              </a:rPr>
              <a:t>2</a:t>
            </a:r>
            <a:r>
              <a:rPr lang="en-US" altLang="zh-CN" sz="1800" i="1" dirty="0">
                <a:ea typeface="ＭＳ Ｐゴシック" panose="020B0600070205080204" pitchFamily="34" charset="-128"/>
              </a:rPr>
              <a:t>&gt; </a:t>
            </a:r>
            <a:r>
              <a:rPr lang="en-US" altLang="zh-CN" sz="1800" dirty="0">
                <a:ea typeface="ＭＳ Ｐゴシック" panose="020B0600070205080204" pitchFamily="34" charset="-128"/>
              </a:rPr>
              <a:t>is found, redo it by writing </a:t>
            </a:r>
            <a:r>
              <a:rPr lang="en-US" altLang="zh-CN" sz="1800" i="1" dirty="0">
                <a:ea typeface="ＭＳ Ｐゴシック" panose="020B0600070205080204" pitchFamily="34" charset="-128"/>
              </a:rPr>
              <a:t>V</a:t>
            </a:r>
            <a:r>
              <a:rPr lang="en-US" altLang="zh-CN" sz="1800" i="1" baseline="-25000" dirty="0">
                <a:ea typeface="ＭＳ Ｐゴシック" panose="020B0600070205080204" pitchFamily="34" charset="-128"/>
              </a:rPr>
              <a:t>2  </a:t>
            </a:r>
            <a:r>
              <a:rPr lang="en-US" altLang="zh-CN" sz="1800" dirty="0">
                <a:ea typeface="ＭＳ Ｐゴシック" panose="020B0600070205080204" pitchFamily="34" charset="-128"/>
              </a:rPr>
              <a:t>to </a:t>
            </a:r>
            <a:r>
              <a:rPr lang="en-US" altLang="zh-CN" sz="1800" i="1" dirty="0" err="1">
                <a:ea typeface="ＭＳ Ｐゴシック" panose="020B0600070205080204" pitchFamily="34" charset="-128"/>
              </a:rPr>
              <a:t>X</a:t>
            </a:r>
            <a:r>
              <a:rPr lang="en-US" altLang="zh-CN" sz="1800" i="1" baseline="-25000" dirty="0" err="1">
                <a:ea typeface="ＭＳ Ｐゴシック" panose="020B0600070205080204" pitchFamily="34" charset="-128"/>
              </a:rPr>
              <a:t>j</a:t>
            </a:r>
            <a:r>
              <a:rPr lang="en-US" altLang="zh-CN" sz="1800" i="1" dirty="0">
                <a:ea typeface="ＭＳ Ｐゴシック" panose="020B0600070205080204" pitchFamily="34" charset="-128"/>
              </a:rPr>
              <a:t> </a:t>
            </a:r>
          </a:p>
          <a:p>
            <a:pPr marL="1200150" lvl="2" indent="-342900">
              <a:lnSpc>
                <a:spcPct val="110000"/>
              </a:lnSpc>
              <a:spcBef>
                <a:spcPts val="600"/>
              </a:spcBef>
              <a:buFont typeface="Monotype Sorts" pitchFamily="2" charset="2"/>
              <a:buAutoNum type="arabicPeriod"/>
            </a:pPr>
            <a:r>
              <a:rPr lang="en-US" altLang="zh-CN" sz="1800" dirty="0">
                <a:ea typeface="ＭＳ Ｐゴシック" panose="020B0600070205080204" pitchFamily="34" charset="-128"/>
              </a:rPr>
              <a:t>Whenever a log record </a:t>
            </a:r>
            <a:r>
              <a:rPr lang="en-US" altLang="zh-CN" sz="1800" i="1" dirty="0">
                <a:ea typeface="ＭＳ Ｐゴシック" panose="020B0600070205080204" pitchFamily="34" charset="-128"/>
              </a:rPr>
              <a:t>&lt;</a:t>
            </a:r>
            <a:r>
              <a:rPr lang="en-US" altLang="zh-CN" sz="1800" i="1" dirty="0" err="1">
                <a:ea typeface="ＭＳ Ｐゴシック" panose="020B0600070205080204" pitchFamily="34" charset="-128"/>
              </a:rPr>
              <a:t>T</a:t>
            </a:r>
            <a:r>
              <a:rPr lang="en-US" altLang="zh-CN" sz="1800" i="1" baseline="-25000" dirty="0" err="1">
                <a:ea typeface="ＭＳ Ｐゴシック" panose="020B0600070205080204" pitchFamily="34" charset="-128"/>
              </a:rPr>
              <a:t>i</a:t>
            </a:r>
            <a:r>
              <a:rPr lang="en-US" altLang="zh-CN" sz="1800" i="1" baseline="-25000" dirty="0">
                <a:ea typeface="ＭＳ Ｐゴシック" panose="020B0600070205080204" pitchFamily="34" charset="-128"/>
              </a:rPr>
              <a:t> </a:t>
            </a:r>
            <a:r>
              <a:rPr lang="en-US" altLang="zh-CN" sz="1800" i="1" dirty="0">
                <a:ea typeface="ＭＳ Ｐゴシック" panose="020B0600070205080204" pitchFamily="34" charset="-128"/>
              </a:rPr>
              <a:t> </a:t>
            </a:r>
            <a:r>
              <a:rPr lang="en-US" altLang="zh-CN" sz="1800" b="1" dirty="0">
                <a:ea typeface="ＭＳ Ｐゴシック" panose="020B0600070205080204" pitchFamily="34" charset="-128"/>
              </a:rPr>
              <a:t>start</a:t>
            </a:r>
            <a:r>
              <a:rPr lang="en-US" altLang="zh-CN" sz="1800" i="1" dirty="0">
                <a:ea typeface="ＭＳ Ｐゴシック" panose="020B0600070205080204" pitchFamily="34" charset="-128"/>
              </a:rPr>
              <a:t>&gt; </a:t>
            </a:r>
            <a:r>
              <a:rPr lang="en-US" altLang="zh-CN" sz="1800" dirty="0">
                <a:ea typeface="ＭＳ Ｐゴシック" panose="020B0600070205080204" pitchFamily="34" charset="-128"/>
              </a:rPr>
              <a:t>is found, add </a:t>
            </a:r>
            <a:r>
              <a:rPr lang="en-US" altLang="zh-CN" sz="1800" i="1" dirty="0" err="1">
                <a:ea typeface="ＭＳ Ｐゴシック" panose="020B0600070205080204" pitchFamily="34" charset="-128"/>
              </a:rPr>
              <a:t>T</a:t>
            </a:r>
            <a:r>
              <a:rPr lang="en-US" altLang="zh-CN" sz="1800" i="1" baseline="-25000" dirty="0" err="1">
                <a:ea typeface="ＭＳ Ｐゴシック" panose="020B0600070205080204" pitchFamily="34" charset="-128"/>
              </a:rPr>
              <a:t>i</a:t>
            </a:r>
            <a:r>
              <a:rPr lang="en-US" altLang="zh-CN" sz="1800" i="1" baseline="-25000" dirty="0">
                <a:ea typeface="ＭＳ Ｐゴシック" panose="020B0600070205080204" pitchFamily="34" charset="-128"/>
              </a:rPr>
              <a:t>  </a:t>
            </a:r>
            <a:r>
              <a:rPr lang="en-US" altLang="zh-CN" sz="1800" dirty="0">
                <a:ea typeface="ＭＳ Ｐゴシック" panose="020B0600070205080204" pitchFamily="34" charset="-128"/>
              </a:rPr>
              <a:t>to undo-list</a:t>
            </a:r>
          </a:p>
          <a:p>
            <a:pPr marL="1200150" lvl="2" indent="-342900">
              <a:lnSpc>
                <a:spcPct val="110000"/>
              </a:lnSpc>
              <a:spcBef>
                <a:spcPts val="600"/>
              </a:spcBef>
              <a:buFont typeface="Monotype Sorts" pitchFamily="2" charset="2"/>
              <a:buAutoNum type="arabicPeriod"/>
            </a:pPr>
            <a:r>
              <a:rPr lang="en-US" altLang="zh-CN" sz="1800" dirty="0">
                <a:ea typeface="ＭＳ Ｐゴシック" panose="020B0600070205080204" pitchFamily="34" charset="-128"/>
              </a:rPr>
              <a:t>Whenever a log record </a:t>
            </a:r>
            <a:r>
              <a:rPr lang="en-US" altLang="zh-CN" sz="1800" i="1" dirty="0">
                <a:ea typeface="ＭＳ Ｐゴシック" panose="020B0600070205080204" pitchFamily="34" charset="-128"/>
              </a:rPr>
              <a:t>&lt;</a:t>
            </a:r>
            <a:r>
              <a:rPr lang="en-US" altLang="zh-CN" sz="1800" i="1" dirty="0" err="1">
                <a:ea typeface="ＭＳ Ｐゴシック" panose="020B0600070205080204" pitchFamily="34" charset="-128"/>
              </a:rPr>
              <a:t>T</a:t>
            </a:r>
            <a:r>
              <a:rPr lang="en-US" altLang="zh-CN" sz="1800" i="1" baseline="-25000" dirty="0" err="1">
                <a:ea typeface="ＭＳ Ｐゴシック" panose="020B0600070205080204" pitchFamily="34" charset="-128"/>
              </a:rPr>
              <a:t>i</a:t>
            </a:r>
            <a:r>
              <a:rPr lang="en-US" altLang="zh-CN" sz="1800" i="1" dirty="0">
                <a:ea typeface="ＭＳ Ｐゴシック" panose="020B0600070205080204" pitchFamily="34" charset="-128"/>
              </a:rPr>
              <a:t>  </a:t>
            </a:r>
            <a:r>
              <a:rPr lang="en-US" altLang="zh-CN" sz="1800" b="1" dirty="0">
                <a:ea typeface="ＭＳ Ｐゴシック" panose="020B0600070205080204" pitchFamily="34" charset="-128"/>
              </a:rPr>
              <a:t>commit</a:t>
            </a:r>
            <a:r>
              <a:rPr lang="en-US" altLang="zh-CN" sz="1800" i="1" dirty="0">
                <a:ea typeface="ＭＳ Ｐゴシック" panose="020B0600070205080204" pitchFamily="34" charset="-128"/>
              </a:rPr>
              <a:t>&gt; or &lt;</a:t>
            </a:r>
            <a:r>
              <a:rPr lang="en-US" altLang="zh-CN" sz="1800" i="1" dirty="0" err="1">
                <a:ea typeface="ＭＳ Ｐゴシック" panose="020B0600070205080204" pitchFamily="34" charset="-128"/>
              </a:rPr>
              <a:t>T</a:t>
            </a:r>
            <a:r>
              <a:rPr lang="en-US" altLang="zh-CN" sz="1800" i="1" baseline="-25000" dirty="0" err="1">
                <a:ea typeface="ＭＳ Ｐゴシック" panose="020B0600070205080204" pitchFamily="34" charset="-128"/>
              </a:rPr>
              <a:t>i</a:t>
            </a:r>
            <a:r>
              <a:rPr lang="en-US" altLang="zh-CN" sz="1800" i="1" dirty="0">
                <a:ea typeface="ＭＳ Ｐゴシック" panose="020B0600070205080204" pitchFamily="34" charset="-128"/>
              </a:rPr>
              <a:t> </a:t>
            </a:r>
            <a:r>
              <a:rPr lang="en-US" altLang="zh-CN" sz="1800" b="1" dirty="0">
                <a:ea typeface="ＭＳ Ｐゴシック" panose="020B0600070205080204" pitchFamily="34" charset="-128"/>
              </a:rPr>
              <a:t>abort</a:t>
            </a:r>
            <a:r>
              <a:rPr lang="en-US" altLang="zh-CN" sz="1800" i="1" dirty="0">
                <a:ea typeface="ＭＳ Ｐゴシック" panose="020B0600070205080204" pitchFamily="34" charset="-128"/>
              </a:rPr>
              <a:t>&gt; </a:t>
            </a:r>
            <a:r>
              <a:rPr lang="en-US" altLang="zh-CN" sz="1800" dirty="0">
                <a:ea typeface="ＭＳ Ｐゴシック" panose="020B0600070205080204" pitchFamily="34" charset="-128"/>
              </a:rPr>
              <a:t>is found, remove </a:t>
            </a:r>
            <a:r>
              <a:rPr lang="en-US" altLang="zh-CN" sz="1800" i="1" dirty="0" err="1">
                <a:ea typeface="ＭＳ Ｐゴシック" panose="020B0600070205080204" pitchFamily="34" charset="-128"/>
              </a:rPr>
              <a:t>T</a:t>
            </a:r>
            <a:r>
              <a:rPr lang="en-US" altLang="zh-CN" sz="1800" i="1" baseline="-25000" dirty="0" err="1">
                <a:ea typeface="ＭＳ Ｐゴシック" panose="020B0600070205080204" pitchFamily="34" charset="-128"/>
              </a:rPr>
              <a:t>i</a:t>
            </a:r>
            <a:r>
              <a:rPr lang="en-US" altLang="zh-CN" sz="1800" i="1" dirty="0">
                <a:ea typeface="ＭＳ Ｐゴシック" panose="020B0600070205080204" pitchFamily="34" charset="-128"/>
              </a:rPr>
              <a:t>  </a:t>
            </a:r>
            <a:r>
              <a:rPr lang="en-US" altLang="zh-CN" sz="1800" dirty="0">
                <a:ea typeface="ＭＳ Ｐゴシック" panose="020B0600070205080204" pitchFamily="34" charset="-128"/>
              </a:rPr>
              <a:t>from undo-list</a:t>
            </a:r>
          </a:p>
          <a:p>
            <a:pPr>
              <a:lnSpc>
                <a:spcPct val="110000"/>
              </a:lnSpc>
              <a:spcBef>
                <a:spcPts val="600"/>
              </a:spcBef>
            </a:pPr>
            <a:endParaRPr lang="en-US" altLang="zh-CN"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a:extLst>
              <a:ext uri="{FF2B5EF4-FFF2-40B4-BE49-F238E27FC236}">
                <a16:creationId xmlns:a16="http://schemas.microsoft.com/office/drawing/2014/main" id="{4D77AC83-026D-4FE3-8251-EB9154E8873C}"/>
              </a:ext>
            </a:extLst>
          </p:cNvPr>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ffectLst>
                  <a:outerShdw blurRad="38100" dist="38100" dir="2700000" algn="tl">
                    <a:srgbClr val="C0C0C0"/>
                  </a:outerShdw>
                </a:effectLst>
              </a:rPr>
              <a:t>Recovery Algorithm (Cont.)</a:t>
            </a:r>
          </a:p>
        </p:txBody>
      </p:sp>
      <p:sp>
        <p:nvSpPr>
          <p:cNvPr id="211971" name="Rectangle 3">
            <a:extLst>
              <a:ext uri="{FF2B5EF4-FFF2-40B4-BE49-F238E27FC236}">
                <a16:creationId xmlns:a16="http://schemas.microsoft.com/office/drawing/2014/main" id="{EBCFB596-F46D-4CEC-9838-CBE82FA92155}"/>
              </a:ext>
            </a:extLst>
          </p:cNvPr>
          <p:cNvSpPr>
            <a:spLocks noGrp="1" noChangeArrowheads="1"/>
          </p:cNvSpPr>
          <p:nvPr>
            <p:ph idx="1"/>
          </p:nvPr>
        </p:nvSpPr>
        <p:spPr/>
        <p:txBody>
          <a:bodyPr>
            <a:normAutofit/>
          </a:bodyPr>
          <a:lstStyle/>
          <a:p>
            <a:pPr>
              <a:spcBef>
                <a:spcPts val="600"/>
              </a:spcBef>
            </a:pPr>
            <a:r>
              <a:rPr lang="en-US" altLang="zh-CN" sz="2400" b="1"/>
              <a:t>Undo phase: </a:t>
            </a:r>
            <a:endParaRPr lang="en-US" altLang="zh-CN" sz="2400"/>
          </a:p>
          <a:p>
            <a:pPr marL="800100" lvl="1" indent="-342900">
              <a:spcBef>
                <a:spcPts val="600"/>
              </a:spcBef>
              <a:buFont typeface="Monotype Sorts" pitchFamily="2" charset="2"/>
              <a:buAutoNum type="arabicPeriod"/>
            </a:pPr>
            <a:r>
              <a:rPr lang="en-US" altLang="zh-CN" sz="2000">
                <a:ea typeface="ＭＳ Ｐゴシック" panose="020B0600070205080204" pitchFamily="34" charset="-128"/>
              </a:rPr>
              <a:t>Scan log backwards from end </a:t>
            </a:r>
          </a:p>
          <a:p>
            <a:pPr marL="1200150" lvl="2" indent="-342900">
              <a:spcBef>
                <a:spcPts val="600"/>
              </a:spcBef>
              <a:buFont typeface="Monotype Sorts" pitchFamily="2" charset="2"/>
              <a:buAutoNum type="arabicPeriod"/>
            </a:pPr>
            <a:r>
              <a:rPr lang="en-US" altLang="zh-CN" sz="1800">
                <a:ea typeface="ＭＳ Ｐゴシック" panose="020B0600070205080204" pitchFamily="34" charset="-128"/>
              </a:rPr>
              <a:t>Whenever a log record </a:t>
            </a:r>
            <a:r>
              <a:rPr lang="en-US" altLang="zh-CN" sz="1800" i="1">
                <a:ea typeface="ＭＳ Ｐゴシック" panose="020B0600070205080204" pitchFamily="34" charset="-128"/>
              </a:rPr>
              <a:t>&lt;T</a:t>
            </a:r>
            <a:r>
              <a:rPr lang="en-US" altLang="zh-CN" sz="1800" i="1" baseline="-25000">
                <a:ea typeface="ＭＳ Ｐゴシック" panose="020B0600070205080204" pitchFamily="34" charset="-128"/>
              </a:rPr>
              <a:t>i</a:t>
            </a:r>
            <a:r>
              <a:rPr lang="en-US" altLang="zh-CN" sz="1800" i="1">
                <a:ea typeface="ＭＳ Ｐゴシック" panose="020B0600070205080204" pitchFamily="34" charset="-128"/>
              </a:rPr>
              <a:t>, X</a:t>
            </a:r>
            <a:r>
              <a:rPr lang="en-US" altLang="zh-CN" sz="1800" i="1" baseline="-25000">
                <a:ea typeface="ＭＳ Ｐゴシック" panose="020B0600070205080204" pitchFamily="34" charset="-128"/>
              </a:rPr>
              <a:t>j</a:t>
            </a:r>
            <a:r>
              <a:rPr lang="en-US" altLang="zh-CN" sz="1800" i="1">
                <a:ea typeface="ＭＳ Ｐゴシック" panose="020B0600070205080204" pitchFamily="34" charset="-128"/>
              </a:rPr>
              <a:t>,  V</a:t>
            </a:r>
            <a:r>
              <a:rPr lang="en-US" altLang="zh-CN" sz="1800" i="1" baseline="-25000">
                <a:ea typeface="ＭＳ Ｐゴシック" panose="020B0600070205080204" pitchFamily="34" charset="-128"/>
              </a:rPr>
              <a:t>1</a:t>
            </a:r>
            <a:r>
              <a:rPr lang="en-US" altLang="zh-CN" sz="1800" i="1">
                <a:ea typeface="ＭＳ Ｐゴシック" panose="020B0600070205080204" pitchFamily="34" charset="-128"/>
              </a:rPr>
              <a:t>,  V</a:t>
            </a:r>
            <a:r>
              <a:rPr lang="en-US" altLang="zh-CN" sz="1800" i="1" baseline="-25000">
                <a:ea typeface="ＭＳ Ｐゴシック" panose="020B0600070205080204" pitchFamily="34" charset="-128"/>
              </a:rPr>
              <a:t>2</a:t>
            </a:r>
            <a:r>
              <a:rPr lang="en-US" altLang="zh-CN" sz="1800" i="1">
                <a:ea typeface="ＭＳ Ｐゴシック" panose="020B0600070205080204" pitchFamily="34" charset="-128"/>
              </a:rPr>
              <a:t>&gt; </a:t>
            </a:r>
            <a:r>
              <a:rPr lang="en-US" altLang="zh-CN" sz="1800">
                <a:ea typeface="ＭＳ Ｐゴシック" panose="020B0600070205080204" pitchFamily="34" charset="-128"/>
              </a:rPr>
              <a:t>is found where </a:t>
            </a:r>
            <a:r>
              <a:rPr lang="en-US" altLang="zh-CN" sz="1800" i="1">
                <a:ea typeface="ＭＳ Ｐゴシック" panose="020B0600070205080204" pitchFamily="34" charset="-128"/>
              </a:rPr>
              <a:t>T</a:t>
            </a:r>
            <a:r>
              <a:rPr lang="en-US" altLang="zh-CN" sz="1800" i="1" baseline="-25000">
                <a:ea typeface="ＭＳ Ｐゴシック" panose="020B0600070205080204" pitchFamily="34" charset="-128"/>
              </a:rPr>
              <a:t>i</a:t>
            </a:r>
            <a:r>
              <a:rPr lang="en-US" altLang="zh-CN" sz="1800" i="1">
                <a:ea typeface="ＭＳ Ｐゴシック" panose="020B0600070205080204" pitchFamily="34" charset="-128"/>
              </a:rPr>
              <a:t> </a:t>
            </a:r>
            <a:r>
              <a:rPr lang="en-US" altLang="zh-CN" sz="1800">
                <a:ea typeface="ＭＳ Ｐゴシック" panose="020B0600070205080204" pitchFamily="34" charset="-128"/>
              </a:rPr>
              <a:t>is in undo-list perform same actions as for transaction rollback:</a:t>
            </a:r>
          </a:p>
          <a:p>
            <a:pPr marL="1543050" lvl="3" indent="-342900">
              <a:spcBef>
                <a:spcPts val="600"/>
              </a:spcBef>
              <a:buFont typeface="Monotype Sorts" pitchFamily="2" charset="2"/>
              <a:buAutoNum type="arabicPeriod"/>
            </a:pPr>
            <a:r>
              <a:rPr lang="en-US" altLang="zh-CN" sz="1600">
                <a:ea typeface="ＭＳ Ｐゴシック" panose="020B0600070205080204" pitchFamily="34" charset="-128"/>
              </a:rPr>
              <a:t> perform undo by writing </a:t>
            </a:r>
            <a:r>
              <a:rPr lang="en-US" altLang="zh-CN" sz="1600" i="1">
                <a:ea typeface="ＭＳ Ｐゴシック" panose="020B0600070205080204" pitchFamily="34" charset="-128"/>
              </a:rPr>
              <a:t>V</a:t>
            </a:r>
            <a:r>
              <a:rPr lang="en-US" altLang="zh-CN" sz="1600" i="1" baseline="-25000">
                <a:ea typeface="ＭＳ Ｐゴシック" panose="020B0600070205080204" pitchFamily="34" charset="-128"/>
              </a:rPr>
              <a:t>1</a:t>
            </a:r>
            <a:r>
              <a:rPr lang="en-US" altLang="zh-CN" sz="1600">
                <a:ea typeface="ＭＳ Ｐゴシック" panose="020B0600070205080204" pitchFamily="34" charset="-128"/>
              </a:rPr>
              <a:t> to </a:t>
            </a:r>
            <a:r>
              <a:rPr lang="en-US" altLang="zh-CN" sz="1600" i="1">
                <a:ea typeface="ＭＳ Ｐゴシック" panose="020B0600070205080204" pitchFamily="34" charset="-128"/>
              </a:rPr>
              <a:t>X</a:t>
            </a:r>
            <a:r>
              <a:rPr lang="en-US" altLang="zh-CN" sz="1600" i="1" baseline="-25000">
                <a:ea typeface="ＭＳ Ｐゴシック" panose="020B0600070205080204" pitchFamily="34" charset="-128"/>
              </a:rPr>
              <a:t>j</a:t>
            </a:r>
            <a:r>
              <a:rPr lang="en-US" altLang="zh-CN" sz="1600">
                <a:ea typeface="ＭＳ Ｐゴシック" panose="020B0600070205080204" pitchFamily="34" charset="-128"/>
              </a:rPr>
              <a:t>.</a:t>
            </a:r>
          </a:p>
          <a:p>
            <a:pPr marL="1543050" lvl="3" indent="-342900">
              <a:spcBef>
                <a:spcPts val="600"/>
              </a:spcBef>
              <a:buFont typeface="Monotype Sorts" pitchFamily="2" charset="2"/>
              <a:buAutoNum type="arabicPeriod"/>
            </a:pPr>
            <a:r>
              <a:rPr lang="en-US" altLang="zh-CN" sz="1600">
                <a:ea typeface="ＭＳ Ｐゴシック" panose="020B0600070205080204" pitchFamily="34" charset="-128"/>
              </a:rPr>
              <a:t>write a log record </a:t>
            </a:r>
            <a:r>
              <a:rPr lang="en-US" altLang="zh-CN" sz="1600" i="1">
                <a:ea typeface="ＭＳ Ｐゴシック" panose="020B0600070205080204" pitchFamily="34" charset="-128"/>
              </a:rPr>
              <a:t>&lt;T</a:t>
            </a:r>
            <a:r>
              <a:rPr lang="en-US" altLang="zh-CN" sz="1600" i="1" baseline="-25000">
                <a:ea typeface="ＭＳ Ｐゴシック" panose="020B0600070205080204" pitchFamily="34" charset="-128"/>
              </a:rPr>
              <a:t>i</a:t>
            </a:r>
            <a:r>
              <a:rPr lang="en-US" altLang="zh-CN" sz="1600" i="1">
                <a:ea typeface="ＭＳ Ｐゴシック" panose="020B0600070205080204" pitchFamily="34" charset="-128"/>
              </a:rPr>
              <a:t> , X</a:t>
            </a:r>
            <a:r>
              <a:rPr lang="en-US" altLang="zh-CN" sz="1600" i="1" baseline="-25000">
                <a:ea typeface="ＭＳ Ｐゴシック" panose="020B0600070205080204" pitchFamily="34" charset="-128"/>
              </a:rPr>
              <a:t>j</a:t>
            </a:r>
            <a:r>
              <a:rPr lang="en-US" altLang="zh-CN" sz="1600" i="1">
                <a:ea typeface="ＭＳ Ｐゴシック" panose="020B0600070205080204" pitchFamily="34" charset="-128"/>
              </a:rPr>
              <a:t>,  V</a:t>
            </a:r>
            <a:r>
              <a:rPr lang="en-US" altLang="zh-CN" sz="1600" i="1" baseline="-25000">
                <a:ea typeface="ＭＳ Ｐゴシック" panose="020B0600070205080204" pitchFamily="34" charset="-128"/>
              </a:rPr>
              <a:t>1</a:t>
            </a:r>
            <a:r>
              <a:rPr lang="en-US" altLang="zh-CN" sz="1600" i="1">
                <a:ea typeface="ＭＳ Ｐゴシック" panose="020B0600070205080204" pitchFamily="34" charset="-128"/>
              </a:rPr>
              <a:t>&gt;</a:t>
            </a:r>
          </a:p>
          <a:p>
            <a:pPr marL="1200150" lvl="2" indent="-342900">
              <a:spcBef>
                <a:spcPts val="600"/>
              </a:spcBef>
              <a:buFont typeface="Monotype Sorts" pitchFamily="2" charset="2"/>
              <a:buAutoNum type="arabicPeriod"/>
            </a:pPr>
            <a:r>
              <a:rPr lang="en-US" altLang="zh-CN" sz="1800">
                <a:ea typeface="ＭＳ Ｐゴシック" panose="020B0600070205080204" pitchFamily="34" charset="-128"/>
              </a:rPr>
              <a:t>Whenever a log record </a:t>
            </a:r>
            <a:r>
              <a:rPr lang="en-US" altLang="zh-CN" sz="1800" i="1">
                <a:ea typeface="ＭＳ Ｐゴシック" panose="020B0600070205080204" pitchFamily="34" charset="-128"/>
              </a:rPr>
              <a:t>&lt;T</a:t>
            </a:r>
            <a:r>
              <a:rPr lang="en-US" altLang="zh-CN" sz="1800" i="1" baseline="-25000">
                <a:ea typeface="ＭＳ Ｐゴシック" panose="020B0600070205080204" pitchFamily="34" charset="-128"/>
              </a:rPr>
              <a:t>i</a:t>
            </a:r>
            <a:r>
              <a:rPr lang="en-US" altLang="zh-CN" sz="1800" i="1">
                <a:ea typeface="ＭＳ Ｐゴシック" panose="020B0600070205080204" pitchFamily="34" charset="-128"/>
              </a:rPr>
              <a:t> </a:t>
            </a:r>
            <a:r>
              <a:rPr lang="en-US" altLang="zh-CN" sz="1800" b="1">
                <a:ea typeface="ＭＳ Ｐゴシック" panose="020B0600070205080204" pitchFamily="34" charset="-128"/>
              </a:rPr>
              <a:t>start</a:t>
            </a:r>
            <a:r>
              <a:rPr lang="en-US" altLang="zh-CN" sz="1800" i="1">
                <a:ea typeface="ＭＳ Ｐゴシック" panose="020B0600070205080204" pitchFamily="34" charset="-128"/>
              </a:rPr>
              <a:t>&gt; </a:t>
            </a:r>
            <a:r>
              <a:rPr lang="en-US" altLang="zh-CN" sz="1800">
                <a:ea typeface="ＭＳ Ｐゴシック" panose="020B0600070205080204" pitchFamily="34" charset="-128"/>
              </a:rPr>
              <a:t>is found where </a:t>
            </a:r>
            <a:r>
              <a:rPr lang="en-US" altLang="zh-CN" sz="1800" i="1">
                <a:ea typeface="ＭＳ Ｐゴシック" panose="020B0600070205080204" pitchFamily="34" charset="-128"/>
              </a:rPr>
              <a:t>T</a:t>
            </a:r>
            <a:r>
              <a:rPr lang="en-US" altLang="zh-CN" sz="1800" i="1" baseline="-25000">
                <a:ea typeface="ＭＳ Ｐゴシック" panose="020B0600070205080204" pitchFamily="34" charset="-128"/>
              </a:rPr>
              <a:t>i</a:t>
            </a:r>
            <a:r>
              <a:rPr lang="en-US" altLang="zh-CN" sz="1800" i="1">
                <a:ea typeface="ＭＳ Ｐゴシック" panose="020B0600070205080204" pitchFamily="34" charset="-128"/>
              </a:rPr>
              <a:t> </a:t>
            </a:r>
            <a:r>
              <a:rPr lang="en-US" altLang="zh-CN" sz="1800">
                <a:ea typeface="ＭＳ Ｐゴシック" panose="020B0600070205080204" pitchFamily="34" charset="-128"/>
              </a:rPr>
              <a:t>is in undo-list, </a:t>
            </a:r>
          </a:p>
          <a:p>
            <a:pPr marL="1543050" lvl="3" indent="-342900">
              <a:spcBef>
                <a:spcPts val="600"/>
              </a:spcBef>
              <a:buFont typeface="Monotype Sorts" pitchFamily="2" charset="2"/>
              <a:buAutoNum type="arabicPeriod"/>
            </a:pPr>
            <a:r>
              <a:rPr lang="en-US" altLang="zh-CN" sz="1600">
                <a:ea typeface="ＭＳ Ｐゴシック" panose="020B0600070205080204" pitchFamily="34" charset="-128"/>
              </a:rPr>
              <a:t>Write a log record </a:t>
            </a:r>
            <a:r>
              <a:rPr lang="en-US" altLang="zh-CN" sz="1600" i="1">
                <a:ea typeface="ＭＳ Ｐゴシック" panose="020B0600070205080204" pitchFamily="34" charset="-128"/>
              </a:rPr>
              <a:t>&lt;T</a:t>
            </a:r>
            <a:r>
              <a:rPr lang="en-US" altLang="zh-CN" sz="1600" i="1" baseline="-25000">
                <a:ea typeface="ＭＳ Ｐゴシック" panose="020B0600070205080204" pitchFamily="34" charset="-128"/>
              </a:rPr>
              <a:t>i </a:t>
            </a:r>
            <a:r>
              <a:rPr lang="en-US" altLang="zh-CN" sz="1600" i="1">
                <a:ea typeface="ＭＳ Ｐゴシック" panose="020B0600070205080204" pitchFamily="34" charset="-128"/>
              </a:rPr>
              <a:t> </a:t>
            </a:r>
            <a:r>
              <a:rPr lang="en-US" altLang="zh-CN" sz="1600" b="1">
                <a:ea typeface="ＭＳ Ｐゴシック" panose="020B0600070205080204" pitchFamily="34" charset="-128"/>
              </a:rPr>
              <a:t>abort</a:t>
            </a:r>
            <a:r>
              <a:rPr lang="en-US" altLang="zh-CN" sz="1600" i="1">
                <a:ea typeface="ＭＳ Ｐゴシック" panose="020B0600070205080204" pitchFamily="34" charset="-128"/>
              </a:rPr>
              <a:t>&gt; </a:t>
            </a:r>
          </a:p>
          <a:p>
            <a:pPr marL="1543050" lvl="3" indent="-342900">
              <a:spcBef>
                <a:spcPts val="600"/>
              </a:spcBef>
              <a:buFont typeface="Monotype Sorts" pitchFamily="2" charset="2"/>
              <a:buAutoNum type="arabicPeriod"/>
            </a:pPr>
            <a:r>
              <a:rPr lang="en-US" altLang="zh-CN" sz="1600">
                <a:ea typeface="ＭＳ Ｐゴシック" panose="020B0600070205080204" pitchFamily="34" charset="-128"/>
              </a:rPr>
              <a:t>Remove </a:t>
            </a:r>
            <a:r>
              <a:rPr lang="en-US" altLang="zh-CN" sz="1600" i="1">
                <a:ea typeface="ＭＳ Ｐゴシック" panose="020B0600070205080204" pitchFamily="34" charset="-128"/>
              </a:rPr>
              <a:t>T</a:t>
            </a:r>
            <a:r>
              <a:rPr lang="en-US" altLang="zh-CN" sz="1600" i="1" baseline="-25000">
                <a:ea typeface="ＭＳ Ｐゴシック" panose="020B0600070205080204" pitchFamily="34" charset="-128"/>
              </a:rPr>
              <a:t>i  </a:t>
            </a:r>
            <a:r>
              <a:rPr lang="en-US" altLang="zh-CN" sz="1600">
                <a:ea typeface="ＭＳ Ｐゴシック" panose="020B0600070205080204" pitchFamily="34" charset="-128"/>
              </a:rPr>
              <a:t>from undo-list</a:t>
            </a:r>
          </a:p>
          <a:p>
            <a:pPr marL="1200150" lvl="2" indent="-342900">
              <a:spcBef>
                <a:spcPts val="600"/>
              </a:spcBef>
              <a:buFont typeface="Monotype Sorts" pitchFamily="2" charset="2"/>
              <a:buAutoNum type="arabicPeriod"/>
            </a:pPr>
            <a:r>
              <a:rPr lang="en-US" altLang="zh-CN" sz="1800">
                <a:ea typeface="ＭＳ Ｐゴシック" panose="020B0600070205080204" pitchFamily="34" charset="-128"/>
              </a:rPr>
              <a:t>Stop when undo-list is empty</a:t>
            </a:r>
          </a:p>
          <a:p>
            <a:pPr marL="1543050" lvl="3" indent="-342900">
              <a:spcBef>
                <a:spcPts val="600"/>
              </a:spcBef>
              <a:buFont typeface="Monotype Sorts" pitchFamily="2" charset="2"/>
              <a:buChar char="l"/>
            </a:pPr>
            <a:r>
              <a:rPr lang="en-US" altLang="zh-CN" sz="1600">
                <a:ea typeface="ＭＳ Ｐゴシック" panose="020B0600070205080204" pitchFamily="34" charset="-128"/>
              </a:rPr>
              <a:t>i.e. </a:t>
            </a:r>
            <a:r>
              <a:rPr lang="en-US" altLang="zh-CN" sz="1600" i="1">
                <a:ea typeface="ＭＳ Ｐゴシック" panose="020B0600070205080204" pitchFamily="34" charset="-128"/>
              </a:rPr>
              <a:t>&lt;T</a:t>
            </a:r>
            <a:r>
              <a:rPr lang="en-US" altLang="zh-CN" sz="1600" i="1" baseline="-25000">
                <a:ea typeface="ＭＳ Ｐゴシック" panose="020B0600070205080204" pitchFamily="34" charset="-128"/>
              </a:rPr>
              <a:t>i</a:t>
            </a:r>
            <a:r>
              <a:rPr lang="en-US" altLang="zh-CN" sz="1600" i="1">
                <a:ea typeface="ＭＳ Ｐゴシック" panose="020B0600070205080204" pitchFamily="34" charset="-128"/>
              </a:rPr>
              <a:t> </a:t>
            </a:r>
            <a:r>
              <a:rPr lang="en-US" altLang="zh-CN" sz="1600" b="1">
                <a:ea typeface="ＭＳ Ｐゴシック" panose="020B0600070205080204" pitchFamily="34" charset="-128"/>
              </a:rPr>
              <a:t>start</a:t>
            </a:r>
            <a:r>
              <a:rPr lang="en-US" altLang="zh-CN" sz="1600" i="1">
                <a:ea typeface="ＭＳ Ｐゴシック" panose="020B0600070205080204" pitchFamily="34" charset="-128"/>
              </a:rPr>
              <a:t>&gt; </a:t>
            </a:r>
            <a:r>
              <a:rPr lang="en-US" altLang="zh-CN" sz="1600">
                <a:ea typeface="ＭＳ Ｐゴシック" panose="020B0600070205080204" pitchFamily="34" charset="-128"/>
              </a:rPr>
              <a:t>has been found for every transaction in undo-list</a:t>
            </a:r>
          </a:p>
          <a:p>
            <a:pPr>
              <a:spcBef>
                <a:spcPts val="600"/>
              </a:spcBef>
              <a:buFont typeface="Monotype Sorts" pitchFamily="2" charset="2"/>
              <a:buChar char="l"/>
            </a:pPr>
            <a:r>
              <a:rPr lang="en-US" altLang="zh-CN" sz="2400"/>
              <a:t>After undo phase completes, normal transaction processing can commence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7C4FA4-9BFE-4608-977C-B81EE519542A}"/>
              </a:ext>
            </a:extLst>
          </p:cNvPr>
          <p:cNvSpPr>
            <a:spLocks noGrp="1"/>
          </p:cNvSpPr>
          <p:nvPr>
            <p:ph type="title"/>
          </p:nvPr>
        </p:nvSpPr>
        <p:spPr/>
        <p:txBody>
          <a:bodyPr/>
          <a:lstStyle/>
          <a:p>
            <a:r>
              <a:rPr lang="en-US" altLang="zh-CN" dirty="0">
                <a:ea typeface="+mj-ea"/>
              </a:rPr>
              <a:t>Example of Recovery</a:t>
            </a:r>
            <a:endParaRPr lang="zh-CN" altLang="en-US" dirty="0"/>
          </a:p>
        </p:txBody>
      </p:sp>
      <p:pic>
        <p:nvPicPr>
          <p:cNvPr id="5" name="图片 4">
            <a:extLst>
              <a:ext uri="{FF2B5EF4-FFF2-40B4-BE49-F238E27FC236}">
                <a16:creationId xmlns:a16="http://schemas.microsoft.com/office/drawing/2014/main" id="{926E9328-460D-43A1-9FCB-DDF8F382C8DD}"/>
              </a:ext>
            </a:extLst>
          </p:cNvPr>
          <p:cNvPicPr>
            <a:picLocks noChangeAspect="1"/>
          </p:cNvPicPr>
          <p:nvPr/>
        </p:nvPicPr>
        <p:blipFill>
          <a:blip r:embed="rId2"/>
          <a:stretch>
            <a:fillRect/>
          </a:stretch>
        </p:blipFill>
        <p:spPr>
          <a:xfrm>
            <a:off x="138999" y="1241617"/>
            <a:ext cx="3913725" cy="4374766"/>
          </a:xfrm>
          <a:prstGeom prst="rect">
            <a:avLst/>
          </a:prstGeom>
        </p:spPr>
      </p:pic>
      <p:cxnSp>
        <p:nvCxnSpPr>
          <p:cNvPr id="6" name="直接连接符 5">
            <a:extLst>
              <a:ext uri="{FF2B5EF4-FFF2-40B4-BE49-F238E27FC236}">
                <a16:creationId xmlns:a16="http://schemas.microsoft.com/office/drawing/2014/main" id="{3AE11C1E-A761-412C-B1DF-C8656F63AE91}"/>
              </a:ext>
            </a:extLst>
          </p:cNvPr>
          <p:cNvCxnSpPr/>
          <p:nvPr/>
        </p:nvCxnSpPr>
        <p:spPr bwMode="auto">
          <a:xfrm>
            <a:off x="1844566" y="4435365"/>
            <a:ext cx="1298028" cy="0"/>
          </a:xfrm>
          <a:prstGeom prst="line">
            <a:avLst/>
          </a:prstGeom>
          <a:solidFill>
            <a:schemeClr val="accent1"/>
          </a:solidFill>
          <a:ln w="25400" cap="flat" cmpd="sng" algn="ctr">
            <a:solidFill>
              <a:srgbClr val="FF0000"/>
            </a:solidFill>
            <a:prstDash val="solid"/>
            <a:round/>
            <a:headEnd type="none" w="med" len="med"/>
            <a:tailEnd type="none" w="med" len="med"/>
          </a:ln>
          <a:effectLst/>
        </p:spPr>
      </p:cxnSp>
      <p:grpSp>
        <p:nvGrpSpPr>
          <p:cNvPr id="24" name="组合 23">
            <a:extLst>
              <a:ext uri="{FF2B5EF4-FFF2-40B4-BE49-F238E27FC236}">
                <a16:creationId xmlns:a16="http://schemas.microsoft.com/office/drawing/2014/main" id="{E353B3C2-D9DA-4B85-A10C-542744383511}"/>
              </a:ext>
            </a:extLst>
          </p:cNvPr>
          <p:cNvGrpSpPr/>
          <p:nvPr/>
        </p:nvGrpSpPr>
        <p:grpSpPr>
          <a:xfrm>
            <a:off x="5613537" y="2415630"/>
            <a:ext cx="1176445" cy="2096045"/>
            <a:chOff x="5613537" y="2415630"/>
            <a:chExt cx="1176445" cy="2096045"/>
          </a:xfrm>
        </p:grpSpPr>
        <p:sp>
          <p:nvSpPr>
            <p:cNvPr id="21" name="矩形 20">
              <a:extLst>
                <a:ext uri="{FF2B5EF4-FFF2-40B4-BE49-F238E27FC236}">
                  <a16:creationId xmlns:a16="http://schemas.microsoft.com/office/drawing/2014/main" id="{545EE0F8-AB4F-4BAA-B54F-4CBE1763A2AC}"/>
                </a:ext>
              </a:extLst>
            </p:cNvPr>
            <p:cNvSpPr/>
            <p:nvPr/>
          </p:nvSpPr>
          <p:spPr bwMode="auto">
            <a:xfrm>
              <a:off x="5613537" y="2415630"/>
              <a:ext cx="1176445" cy="209604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Helvetica" pitchFamily="34" charset="0"/>
              </a:endParaRPr>
            </a:p>
          </p:txBody>
        </p:sp>
        <p:sp>
          <p:nvSpPr>
            <p:cNvPr id="7" name="文本框 6">
              <a:extLst>
                <a:ext uri="{FF2B5EF4-FFF2-40B4-BE49-F238E27FC236}">
                  <a16:creationId xmlns:a16="http://schemas.microsoft.com/office/drawing/2014/main" id="{6E522F44-C74B-4D5A-91B2-2B0FDCE3949D}"/>
                </a:ext>
              </a:extLst>
            </p:cNvPr>
            <p:cNvSpPr txBox="1"/>
            <p:nvPr/>
          </p:nvSpPr>
          <p:spPr>
            <a:xfrm>
              <a:off x="5724787" y="4104188"/>
              <a:ext cx="936923" cy="369332"/>
            </a:xfrm>
            <a:prstGeom prst="rect">
              <a:avLst/>
            </a:prstGeom>
            <a:noFill/>
          </p:spPr>
          <p:txBody>
            <a:bodyPr wrap="none" rtlCol="0">
              <a:spAutoFit/>
            </a:bodyPr>
            <a:lstStyle/>
            <a:p>
              <a:r>
                <a:rPr lang="en-US" altLang="zh-CN" sz="1800" dirty="0">
                  <a:latin typeface="Franklin Gothic Medium Cond" panose="020B0606030402020204" pitchFamily="34" charset="0"/>
                </a:rPr>
                <a:t>undo-list</a:t>
              </a:r>
              <a:endParaRPr lang="zh-CN" altLang="en-US" sz="1800" dirty="0">
                <a:latin typeface="Franklin Gothic Medium Cond" panose="020B0606030402020204" pitchFamily="34" charset="0"/>
              </a:endParaRPr>
            </a:p>
          </p:txBody>
        </p:sp>
      </p:grpSp>
      <p:sp>
        <p:nvSpPr>
          <p:cNvPr id="8" name="文本框 7">
            <a:extLst>
              <a:ext uri="{FF2B5EF4-FFF2-40B4-BE49-F238E27FC236}">
                <a16:creationId xmlns:a16="http://schemas.microsoft.com/office/drawing/2014/main" id="{74E13349-739C-4E7E-962F-A567337FB6AF}"/>
              </a:ext>
            </a:extLst>
          </p:cNvPr>
          <p:cNvSpPr txBox="1"/>
          <p:nvPr/>
        </p:nvSpPr>
        <p:spPr>
          <a:xfrm>
            <a:off x="5613537" y="2415630"/>
            <a:ext cx="410690" cy="369332"/>
          </a:xfrm>
          <a:prstGeom prst="rect">
            <a:avLst/>
          </a:prstGeom>
          <a:noFill/>
        </p:spPr>
        <p:txBody>
          <a:bodyPr wrap="none" rtlCol="0">
            <a:spAutoFit/>
          </a:bodyPr>
          <a:lstStyle/>
          <a:p>
            <a:r>
              <a:rPr lang="en-US" altLang="zh-CN" sz="1800" dirty="0"/>
              <a:t>T</a:t>
            </a:r>
            <a:r>
              <a:rPr lang="en-US" altLang="zh-CN" sz="1800" baseline="-25000" dirty="0"/>
              <a:t>0</a:t>
            </a:r>
            <a:endParaRPr lang="zh-CN" altLang="en-US" sz="1800" baseline="-25000" dirty="0"/>
          </a:p>
        </p:txBody>
      </p:sp>
      <p:sp>
        <p:nvSpPr>
          <p:cNvPr id="9" name="文本框 8">
            <a:extLst>
              <a:ext uri="{FF2B5EF4-FFF2-40B4-BE49-F238E27FC236}">
                <a16:creationId xmlns:a16="http://schemas.microsoft.com/office/drawing/2014/main" id="{1426A749-0DF5-470D-BD2F-79995FA7FA98}"/>
              </a:ext>
            </a:extLst>
          </p:cNvPr>
          <p:cNvSpPr txBox="1"/>
          <p:nvPr/>
        </p:nvSpPr>
        <p:spPr>
          <a:xfrm>
            <a:off x="6024227" y="2415630"/>
            <a:ext cx="410690" cy="369332"/>
          </a:xfrm>
          <a:prstGeom prst="rect">
            <a:avLst/>
          </a:prstGeom>
          <a:noFill/>
        </p:spPr>
        <p:txBody>
          <a:bodyPr wrap="none" rtlCol="0">
            <a:spAutoFit/>
          </a:bodyPr>
          <a:lstStyle/>
          <a:p>
            <a:r>
              <a:rPr lang="en-US" altLang="zh-CN" sz="1800" dirty="0"/>
              <a:t>T</a:t>
            </a:r>
            <a:r>
              <a:rPr lang="en-US" altLang="zh-CN" sz="1800" baseline="-25000" dirty="0"/>
              <a:t>1</a:t>
            </a:r>
            <a:endParaRPr lang="zh-CN" altLang="en-US" sz="1800" baseline="-25000" dirty="0"/>
          </a:p>
        </p:txBody>
      </p:sp>
      <p:sp>
        <p:nvSpPr>
          <p:cNvPr id="10" name="箭头: 下 9">
            <a:extLst>
              <a:ext uri="{FF2B5EF4-FFF2-40B4-BE49-F238E27FC236}">
                <a16:creationId xmlns:a16="http://schemas.microsoft.com/office/drawing/2014/main" id="{E0F483D5-0843-4688-95D5-1777EFE64512}"/>
              </a:ext>
            </a:extLst>
          </p:cNvPr>
          <p:cNvSpPr/>
          <p:nvPr/>
        </p:nvSpPr>
        <p:spPr bwMode="auto">
          <a:xfrm rot="10800000">
            <a:off x="5172400" y="2466306"/>
            <a:ext cx="60893" cy="1863473"/>
          </a:xfrm>
          <a:prstGeom prst="downArrow">
            <a:avLst/>
          </a:prstGeom>
          <a:solidFill>
            <a:srgbClr val="FF0000"/>
          </a:solidFill>
          <a:ln w="9525" cap="flat" cmpd="sng" algn="ctr">
            <a:solidFill>
              <a:srgbClr val="C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Helvetica" pitchFamily="34" charset="0"/>
            </a:endParaRPr>
          </a:p>
        </p:txBody>
      </p:sp>
      <p:cxnSp>
        <p:nvCxnSpPr>
          <p:cNvPr id="11" name="直接连接符 10">
            <a:extLst>
              <a:ext uri="{FF2B5EF4-FFF2-40B4-BE49-F238E27FC236}">
                <a16:creationId xmlns:a16="http://schemas.microsoft.com/office/drawing/2014/main" id="{87B6904F-14B9-45AE-81BD-5E8BACBCADE9}"/>
              </a:ext>
            </a:extLst>
          </p:cNvPr>
          <p:cNvCxnSpPr>
            <a:cxnSpLocks/>
          </p:cNvCxnSpPr>
          <p:nvPr/>
        </p:nvCxnSpPr>
        <p:spPr bwMode="auto">
          <a:xfrm>
            <a:off x="3122559" y="2606565"/>
            <a:ext cx="734738" cy="0"/>
          </a:xfrm>
          <a:prstGeom prst="line">
            <a:avLst/>
          </a:prstGeom>
          <a:solidFill>
            <a:schemeClr val="accent1"/>
          </a:solidFill>
          <a:ln w="25400" cap="flat" cmpd="sng" algn="ctr">
            <a:solidFill>
              <a:srgbClr val="C00000"/>
            </a:solidFill>
            <a:prstDash val="sysDot"/>
            <a:round/>
            <a:headEnd type="none" w="med" len="med"/>
            <a:tailEnd type="none" w="med" len="med"/>
          </a:ln>
          <a:effectLst/>
        </p:spPr>
      </p:cxnSp>
      <p:sp>
        <p:nvSpPr>
          <p:cNvPr id="13" name="箭头: 下 12">
            <a:extLst>
              <a:ext uri="{FF2B5EF4-FFF2-40B4-BE49-F238E27FC236}">
                <a16:creationId xmlns:a16="http://schemas.microsoft.com/office/drawing/2014/main" id="{4648272F-D7D7-4FFC-A573-44E88BE6E70D}"/>
              </a:ext>
            </a:extLst>
          </p:cNvPr>
          <p:cNvSpPr/>
          <p:nvPr/>
        </p:nvSpPr>
        <p:spPr bwMode="auto">
          <a:xfrm>
            <a:off x="5376985" y="2464537"/>
            <a:ext cx="60894" cy="609599"/>
          </a:xfrm>
          <a:prstGeom prst="downArrow">
            <a:avLst/>
          </a:prstGeom>
          <a:solidFill>
            <a:schemeClr val="bg1">
              <a:lumMod val="75000"/>
            </a:schemeClr>
          </a:solidFill>
          <a:ln w="9525"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Helvetica" pitchFamily="34" charset="0"/>
            </a:endParaRPr>
          </a:p>
        </p:txBody>
      </p:sp>
      <p:sp>
        <p:nvSpPr>
          <p:cNvPr id="14" name="箭头: 下 13">
            <a:extLst>
              <a:ext uri="{FF2B5EF4-FFF2-40B4-BE49-F238E27FC236}">
                <a16:creationId xmlns:a16="http://schemas.microsoft.com/office/drawing/2014/main" id="{FD5605CF-89D2-4B10-91C0-32871BDCBC87}"/>
              </a:ext>
            </a:extLst>
          </p:cNvPr>
          <p:cNvSpPr/>
          <p:nvPr/>
        </p:nvSpPr>
        <p:spPr bwMode="auto">
          <a:xfrm>
            <a:off x="5375869" y="3085808"/>
            <a:ext cx="60894" cy="296464"/>
          </a:xfrm>
          <a:prstGeom prst="downArrow">
            <a:avLst/>
          </a:prstGeom>
          <a:solidFill>
            <a:schemeClr val="bg1">
              <a:lumMod val="75000"/>
            </a:schemeClr>
          </a:solidFill>
          <a:ln w="9525"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Helvetica" pitchFamily="34" charset="0"/>
            </a:endParaRPr>
          </a:p>
        </p:txBody>
      </p:sp>
      <p:sp>
        <p:nvSpPr>
          <p:cNvPr id="15" name="文本框 14">
            <a:extLst>
              <a:ext uri="{FF2B5EF4-FFF2-40B4-BE49-F238E27FC236}">
                <a16:creationId xmlns:a16="http://schemas.microsoft.com/office/drawing/2014/main" id="{17147C8B-3198-4C3E-ACB7-DED5159CA42F}"/>
              </a:ext>
            </a:extLst>
          </p:cNvPr>
          <p:cNvSpPr txBox="1"/>
          <p:nvPr/>
        </p:nvSpPr>
        <p:spPr>
          <a:xfrm>
            <a:off x="5613537" y="3085808"/>
            <a:ext cx="410690" cy="369332"/>
          </a:xfrm>
          <a:prstGeom prst="rect">
            <a:avLst/>
          </a:prstGeom>
          <a:noFill/>
        </p:spPr>
        <p:txBody>
          <a:bodyPr wrap="none" rtlCol="0">
            <a:spAutoFit/>
          </a:bodyPr>
          <a:lstStyle/>
          <a:p>
            <a:r>
              <a:rPr lang="en-US" altLang="zh-CN" sz="1800" dirty="0"/>
              <a:t>T</a:t>
            </a:r>
            <a:r>
              <a:rPr lang="en-US" altLang="zh-CN" sz="1800" baseline="-25000" dirty="0"/>
              <a:t>2</a:t>
            </a:r>
            <a:endParaRPr lang="zh-CN" altLang="en-US" sz="1800" baseline="-25000" dirty="0"/>
          </a:p>
        </p:txBody>
      </p:sp>
      <p:sp>
        <p:nvSpPr>
          <p:cNvPr id="16" name="箭头: 下 15">
            <a:extLst>
              <a:ext uri="{FF2B5EF4-FFF2-40B4-BE49-F238E27FC236}">
                <a16:creationId xmlns:a16="http://schemas.microsoft.com/office/drawing/2014/main" id="{D7022361-9806-4F69-88A9-07476D1974B8}"/>
              </a:ext>
            </a:extLst>
          </p:cNvPr>
          <p:cNvSpPr/>
          <p:nvPr/>
        </p:nvSpPr>
        <p:spPr bwMode="auto">
          <a:xfrm>
            <a:off x="5375869" y="3393441"/>
            <a:ext cx="60894" cy="934570"/>
          </a:xfrm>
          <a:prstGeom prst="downArrow">
            <a:avLst/>
          </a:prstGeom>
          <a:solidFill>
            <a:schemeClr val="bg1">
              <a:lumMod val="75000"/>
            </a:schemeClr>
          </a:solidFill>
          <a:ln w="9525"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Helvetica" pitchFamily="34" charset="0"/>
            </a:endParaRPr>
          </a:p>
        </p:txBody>
      </p:sp>
      <p:sp>
        <p:nvSpPr>
          <p:cNvPr id="17" name="箭头: 下 16">
            <a:extLst>
              <a:ext uri="{FF2B5EF4-FFF2-40B4-BE49-F238E27FC236}">
                <a16:creationId xmlns:a16="http://schemas.microsoft.com/office/drawing/2014/main" id="{5704FDEF-8804-486D-9415-DD89283457E6}"/>
              </a:ext>
            </a:extLst>
          </p:cNvPr>
          <p:cNvSpPr/>
          <p:nvPr/>
        </p:nvSpPr>
        <p:spPr bwMode="auto">
          <a:xfrm rot="10800000">
            <a:off x="7431625" y="3756683"/>
            <a:ext cx="60893" cy="571327"/>
          </a:xfrm>
          <a:prstGeom prst="downArrow">
            <a:avLst/>
          </a:prstGeom>
          <a:solidFill>
            <a:srgbClr val="92D050"/>
          </a:solidFill>
          <a:ln w="9525" cap="flat" cmpd="sng" algn="ctr">
            <a:solidFill>
              <a:srgbClr val="00B05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Helvetica" pitchFamily="34" charset="0"/>
            </a:endParaRPr>
          </a:p>
        </p:txBody>
      </p:sp>
      <p:sp>
        <p:nvSpPr>
          <p:cNvPr id="18" name="矩形 17">
            <a:extLst>
              <a:ext uri="{FF2B5EF4-FFF2-40B4-BE49-F238E27FC236}">
                <a16:creationId xmlns:a16="http://schemas.microsoft.com/office/drawing/2014/main" id="{61C12728-7BF4-4B8E-A6E5-D6675E426C8B}"/>
              </a:ext>
            </a:extLst>
          </p:cNvPr>
          <p:cNvSpPr/>
          <p:nvPr/>
        </p:nvSpPr>
        <p:spPr bwMode="auto">
          <a:xfrm>
            <a:off x="1844566" y="4511675"/>
            <a:ext cx="1384409" cy="304771"/>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Helvetica" pitchFamily="34" charset="0"/>
            </a:endParaRPr>
          </a:p>
        </p:txBody>
      </p:sp>
      <p:sp>
        <p:nvSpPr>
          <p:cNvPr id="19" name="矩形 18">
            <a:extLst>
              <a:ext uri="{FF2B5EF4-FFF2-40B4-BE49-F238E27FC236}">
                <a16:creationId xmlns:a16="http://schemas.microsoft.com/office/drawing/2014/main" id="{50E2DEB4-E267-4319-AAB8-BDD38D7012AD}"/>
              </a:ext>
            </a:extLst>
          </p:cNvPr>
          <p:cNvSpPr/>
          <p:nvPr/>
        </p:nvSpPr>
        <p:spPr bwMode="auto">
          <a:xfrm>
            <a:off x="1844566" y="4816446"/>
            <a:ext cx="1384409" cy="304771"/>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Helvetica" pitchFamily="34" charset="0"/>
            </a:endParaRPr>
          </a:p>
        </p:txBody>
      </p:sp>
      <p:sp>
        <p:nvSpPr>
          <p:cNvPr id="20" name="文本框 19">
            <a:extLst>
              <a:ext uri="{FF2B5EF4-FFF2-40B4-BE49-F238E27FC236}">
                <a16:creationId xmlns:a16="http://schemas.microsoft.com/office/drawing/2014/main" id="{63F1D4E5-2F75-4068-A3D7-0C9D5807BDB3}"/>
              </a:ext>
            </a:extLst>
          </p:cNvPr>
          <p:cNvSpPr txBox="1"/>
          <p:nvPr/>
        </p:nvSpPr>
        <p:spPr>
          <a:xfrm>
            <a:off x="5274630" y="1745452"/>
            <a:ext cx="1441420" cy="369332"/>
          </a:xfrm>
          <a:prstGeom prst="rect">
            <a:avLst/>
          </a:prstGeom>
          <a:noFill/>
        </p:spPr>
        <p:txBody>
          <a:bodyPr wrap="none" rtlCol="0">
            <a:spAutoFit/>
          </a:bodyPr>
          <a:lstStyle/>
          <a:p>
            <a:r>
              <a:rPr lang="en-US" altLang="zh-CN" sz="1800" b="1" i="1" dirty="0"/>
              <a:t>Redo Pass:</a:t>
            </a:r>
            <a:endParaRPr lang="zh-CN" altLang="en-US" sz="1800" b="1" i="1" dirty="0"/>
          </a:p>
        </p:txBody>
      </p:sp>
      <p:sp>
        <p:nvSpPr>
          <p:cNvPr id="22" name="文本框 21">
            <a:extLst>
              <a:ext uri="{FF2B5EF4-FFF2-40B4-BE49-F238E27FC236}">
                <a16:creationId xmlns:a16="http://schemas.microsoft.com/office/drawing/2014/main" id="{04620ED2-6173-4C79-8E23-CB35F406C7DC}"/>
              </a:ext>
            </a:extLst>
          </p:cNvPr>
          <p:cNvSpPr txBox="1"/>
          <p:nvPr/>
        </p:nvSpPr>
        <p:spPr>
          <a:xfrm>
            <a:off x="7217246" y="1745452"/>
            <a:ext cx="1454244" cy="369332"/>
          </a:xfrm>
          <a:prstGeom prst="rect">
            <a:avLst/>
          </a:prstGeom>
          <a:noFill/>
        </p:spPr>
        <p:txBody>
          <a:bodyPr wrap="none" rtlCol="0">
            <a:spAutoFit/>
          </a:bodyPr>
          <a:lstStyle/>
          <a:p>
            <a:r>
              <a:rPr lang="en-US" altLang="zh-CN" sz="1800" b="1" i="1" dirty="0"/>
              <a:t>Undo Pass:</a:t>
            </a:r>
            <a:endParaRPr lang="zh-CN" altLang="en-US" sz="1800" b="1" i="1" dirty="0"/>
          </a:p>
        </p:txBody>
      </p:sp>
      <p:sp>
        <p:nvSpPr>
          <p:cNvPr id="23" name="矩形 22">
            <a:extLst>
              <a:ext uri="{FF2B5EF4-FFF2-40B4-BE49-F238E27FC236}">
                <a16:creationId xmlns:a16="http://schemas.microsoft.com/office/drawing/2014/main" id="{20CCD8AF-8179-4C2E-906D-FE2BBD0640B8}"/>
              </a:ext>
            </a:extLst>
          </p:cNvPr>
          <p:cNvSpPr/>
          <p:nvPr/>
        </p:nvSpPr>
        <p:spPr bwMode="auto">
          <a:xfrm>
            <a:off x="7462072" y="4104188"/>
            <a:ext cx="1251004" cy="331177"/>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solidFill>
                  <a:schemeClr val="tx1"/>
                </a:solidFill>
                <a:effectLst/>
                <a:latin typeface="Helvetica" pitchFamily="34" charset="0"/>
              </a:rPr>
              <a:t>Rollback T</a:t>
            </a:r>
            <a:r>
              <a:rPr kumimoji="0" lang="en-US" altLang="zh-CN" sz="1600" b="0" i="0" u="none" strike="noStrike" cap="none" normalizeH="0" baseline="-25000" dirty="0">
                <a:solidFill>
                  <a:schemeClr val="tx1"/>
                </a:solidFill>
                <a:effectLst/>
                <a:latin typeface="Helvetica" pitchFamily="34" charset="0"/>
              </a:rPr>
              <a:t>2</a:t>
            </a:r>
            <a:endParaRPr kumimoji="0" lang="zh-CN" altLang="en-US" sz="1600" b="0" i="0" u="none" strike="noStrike" cap="none" normalizeH="0" baseline="-25000" dirty="0">
              <a:solidFill>
                <a:schemeClr val="tx1"/>
              </a:solidFill>
              <a:effectLst/>
              <a:latin typeface="Helvetica" pitchFamily="34" charset="0"/>
            </a:endParaRPr>
          </a:p>
        </p:txBody>
      </p:sp>
      <p:cxnSp>
        <p:nvCxnSpPr>
          <p:cNvPr id="25" name="直接连接符 24">
            <a:extLst>
              <a:ext uri="{FF2B5EF4-FFF2-40B4-BE49-F238E27FC236}">
                <a16:creationId xmlns:a16="http://schemas.microsoft.com/office/drawing/2014/main" id="{264724AA-7BCC-4137-92A3-25F3761BCEDC}"/>
              </a:ext>
            </a:extLst>
          </p:cNvPr>
          <p:cNvCxnSpPr>
            <a:cxnSpLocks/>
          </p:cNvCxnSpPr>
          <p:nvPr/>
        </p:nvCxnSpPr>
        <p:spPr bwMode="auto">
          <a:xfrm>
            <a:off x="2000317" y="3180195"/>
            <a:ext cx="999592" cy="0"/>
          </a:xfrm>
          <a:prstGeom prst="line">
            <a:avLst/>
          </a:prstGeom>
          <a:solidFill>
            <a:schemeClr val="accent1"/>
          </a:solidFill>
          <a:ln w="25400" cap="flat" cmpd="sng" algn="ctr">
            <a:solidFill>
              <a:schemeClr val="bg1">
                <a:lumMod val="50000"/>
              </a:schemeClr>
            </a:solidFill>
            <a:prstDash val="sysDot"/>
            <a:round/>
            <a:headEnd type="none" w="med" len="med"/>
            <a:tailEnd type="none" w="med" len="med"/>
          </a:ln>
          <a:effectLst/>
        </p:spPr>
      </p:cxnSp>
      <p:cxnSp>
        <p:nvCxnSpPr>
          <p:cNvPr id="27" name="直接连接符 26">
            <a:extLst>
              <a:ext uri="{FF2B5EF4-FFF2-40B4-BE49-F238E27FC236}">
                <a16:creationId xmlns:a16="http://schemas.microsoft.com/office/drawing/2014/main" id="{0787E36C-F45D-410D-880D-4145D7B713B6}"/>
              </a:ext>
            </a:extLst>
          </p:cNvPr>
          <p:cNvCxnSpPr>
            <a:cxnSpLocks/>
          </p:cNvCxnSpPr>
          <p:nvPr/>
        </p:nvCxnSpPr>
        <p:spPr bwMode="auto">
          <a:xfrm>
            <a:off x="2000317" y="3470934"/>
            <a:ext cx="999592" cy="0"/>
          </a:xfrm>
          <a:prstGeom prst="line">
            <a:avLst/>
          </a:prstGeom>
          <a:solidFill>
            <a:schemeClr val="accent1"/>
          </a:solidFill>
          <a:ln w="25400" cap="flat" cmpd="sng" algn="ctr">
            <a:solidFill>
              <a:schemeClr val="bg1">
                <a:lumMod val="50000"/>
              </a:schemeClr>
            </a:solidFill>
            <a:prstDash val="sysDot"/>
            <a:round/>
            <a:headEnd type="none" w="med" len="med"/>
            <a:tailEnd type="none" w="med" len="med"/>
          </a:ln>
          <a:effectLst/>
        </p:spPr>
      </p:cxnSp>
      <p:cxnSp>
        <p:nvCxnSpPr>
          <p:cNvPr id="28" name="直接连接符 27">
            <a:extLst>
              <a:ext uri="{FF2B5EF4-FFF2-40B4-BE49-F238E27FC236}">
                <a16:creationId xmlns:a16="http://schemas.microsoft.com/office/drawing/2014/main" id="{EFC68237-6987-49FB-A259-6EE50FD04F59}"/>
              </a:ext>
            </a:extLst>
          </p:cNvPr>
          <p:cNvCxnSpPr>
            <a:cxnSpLocks/>
          </p:cNvCxnSpPr>
          <p:nvPr/>
        </p:nvCxnSpPr>
        <p:spPr bwMode="auto">
          <a:xfrm>
            <a:off x="2000317" y="4343275"/>
            <a:ext cx="999592" cy="0"/>
          </a:xfrm>
          <a:prstGeom prst="line">
            <a:avLst/>
          </a:prstGeom>
          <a:solidFill>
            <a:schemeClr val="accent1"/>
          </a:solidFill>
          <a:ln w="25400" cap="flat" cmpd="sng" algn="ctr">
            <a:solidFill>
              <a:schemeClr val="bg1">
                <a:lumMod val="50000"/>
              </a:schemeClr>
            </a:solidFill>
            <a:prstDash val="sysDot"/>
            <a:round/>
            <a:headEnd type="none" w="med" len="med"/>
            <a:tailEnd type="none" w="med" len="med"/>
          </a:ln>
          <a:effectLst/>
        </p:spPr>
      </p:cxnSp>
      <p:cxnSp>
        <p:nvCxnSpPr>
          <p:cNvPr id="29" name="直接连接符 28">
            <a:extLst>
              <a:ext uri="{FF2B5EF4-FFF2-40B4-BE49-F238E27FC236}">
                <a16:creationId xmlns:a16="http://schemas.microsoft.com/office/drawing/2014/main" id="{B744AF79-8745-4C9B-9A0B-426C33F30A1C}"/>
              </a:ext>
            </a:extLst>
          </p:cNvPr>
          <p:cNvCxnSpPr>
            <a:cxnSpLocks/>
          </p:cNvCxnSpPr>
          <p:nvPr/>
        </p:nvCxnSpPr>
        <p:spPr bwMode="auto">
          <a:xfrm>
            <a:off x="1974734" y="3756684"/>
            <a:ext cx="1623335" cy="0"/>
          </a:xfrm>
          <a:prstGeom prst="line">
            <a:avLst/>
          </a:prstGeom>
          <a:solidFill>
            <a:schemeClr val="accent1"/>
          </a:solidFill>
          <a:ln w="25400" cap="flat" cmpd="sng" algn="ctr">
            <a:solidFill>
              <a:srgbClr val="92D050"/>
            </a:solidFill>
            <a:prstDash val="sysDot"/>
            <a:round/>
            <a:headEnd type="none" w="med" len="med"/>
            <a:tailEnd type="none" w="med" len="med"/>
          </a:ln>
          <a:effectLst/>
        </p:spPr>
      </p:cxnSp>
      <p:cxnSp>
        <p:nvCxnSpPr>
          <p:cNvPr id="32" name="直接连接符 31">
            <a:extLst>
              <a:ext uri="{FF2B5EF4-FFF2-40B4-BE49-F238E27FC236}">
                <a16:creationId xmlns:a16="http://schemas.microsoft.com/office/drawing/2014/main" id="{2DE26EFE-1847-487F-AADD-9325F17204AB}"/>
              </a:ext>
            </a:extLst>
          </p:cNvPr>
          <p:cNvCxnSpPr>
            <a:cxnSpLocks/>
          </p:cNvCxnSpPr>
          <p:nvPr/>
        </p:nvCxnSpPr>
        <p:spPr bwMode="auto">
          <a:xfrm>
            <a:off x="2000317" y="3518560"/>
            <a:ext cx="999592" cy="0"/>
          </a:xfrm>
          <a:prstGeom prst="line">
            <a:avLst/>
          </a:prstGeom>
          <a:solidFill>
            <a:schemeClr val="accent1"/>
          </a:solidFill>
          <a:ln w="25400" cap="flat" cmpd="sng" algn="ctr">
            <a:solidFill>
              <a:srgbClr val="92D050"/>
            </a:solidFill>
            <a:prstDash val="sysDot"/>
            <a:round/>
            <a:headEnd type="none" w="med" len="med"/>
            <a:tailEnd type="none" w="med" len="med"/>
          </a:ln>
          <a:effectLst/>
        </p:spPr>
      </p:cxnSp>
      <p:sp>
        <p:nvSpPr>
          <p:cNvPr id="33" name="箭头: 下 32">
            <a:extLst>
              <a:ext uri="{FF2B5EF4-FFF2-40B4-BE49-F238E27FC236}">
                <a16:creationId xmlns:a16="http://schemas.microsoft.com/office/drawing/2014/main" id="{4B1FD9A3-EF63-4193-BBCF-F515C18B8536}"/>
              </a:ext>
            </a:extLst>
          </p:cNvPr>
          <p:cNvSpPr/>
          <p:nvPr/>
        </p:nvSpPr>
        <p:spPr bwMode="auto">
          <a:xfrm rot="10800000">
            <a:off x="7431623" y="3543561"/>
            <a:ext cx="60893" cy="213122"/>
          </a:xfrm>
          <a:prstGeom prst="downArrow">
            <a:avLst/>
          </a:prstGeom>
          <a:solidFill>
            <a:srgbClr val="92D050"/>
          </a:solidFill>
          <a:ln w="9525" cap="flat" cmpd="sng" algn="ctr">
            <a:solidFill>
              <a:srgbClr val="00B05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Helvetica" pitchFamily="34" charset="0"/>
            </a:endParaRPr>
          </a:p>
        </p:txBody>
      </p:sp>
    </p:spTree>
    <p:extLst>
      <p:ext uri="{BB962C8B-B14F-4D97-AF65-F5344CB8AC3E}">
        <p14:creationId xmlns:p14="http://schemas.microsoft.com/office/powerpoint/2010/main" val="246967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childTnLst>
                                </p:cTn>
                              </p:par>
                              <p:par>
                                <p:cTn id="30" presetID="1" presetClass="entr" presetSubtype="0" fill="hold" grpId="1" nodeType="with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left)">
                                      <p:cBhvr>
                                        <p:cTn id="41" dur="500"/>
                                        <p:tgtEl>
                                          <p:spTgt spid="25"/>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0" nodeType="clickEffect">
                                  <p:stCondLst>
                                    <p:cond delay="0"/>
                                  </p:stCondLst>
                                  <p:childTnLst>
                                    <p:set>
                                      <p:cBhvr>
                                        <p:cTn id="45" dur="1" fill="hold">
                                          <p:stCondLst>
                                            <p:cond delay="0"/>
                                          </p:stCondLst>
                                        </p:cTn>
                                        <p:tgtEl>
                                          <p:spTgt spid="9"/>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up)">
                                      <p:cBhvr>
                                        <p:cTn id="50" dur="5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wipe(left)">
                                      <p:cBhvr>
                                        <p:cTn id="55" dur="500"/>
                                        <p:tgtEl>
                                          <p:spTgt spid="27"/>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5"/>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wipe(up)">
                                      <p:cBhvr>
                                        <p:cTn id="64" dur="500"/>
                                        <p:tgtEl>
                                          <p:spTgt spid="1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wipe(left)">
                                      <p:cBhvr>
                                        <p:cTn id="69" dur="500"/>
                                        <p:tgtEl>
                                          <p:spTgt spid="28"/>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8"/>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22"/>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6" presetClass="emph" presetSubtype="0" fill="hold" grpId="1" nodeType="clickEffect">
                                  <p:stCondLst>
                                    <p:cond delay="0"/>
                                  </p:stCondLst>
                                  <p:childTnLst>
                                    <p:animScale>
                                      <p:cBhvr>
                                        <p:cTn id="81" dur="2000" fill="hold"/>
                                        <p:tgtEl>
                                          <p:spTgt spid="15"/>
                                        </p:tgtEl>
                                      </p:cBhvr>
                                      <p:by x="150000" y="150000"/>
                                    </p:animScale>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23"/>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17"/>
                                        </p:tgtEl>
                                        <p:attrNameLst>
                                          <p:attrName>style.visibility</p:attrName>
                                        </p:attrNameLst>
                                      </p:cBhvr>
                                      <p:to>
                                        <p:strVal val="visible"/>
                                      </p:to>
                                    </p:set>
                                    <p:animEffect transition="in" filter="wipe(down)">
                                      <p:cBhvr>
                                        <p:cTn id="90" dur="500"/>
                                        <p:tgtEl>
                                          <p:spTgt spid="17"/>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wipe(left)">
                                      <p:cBhvr>
                                        <p:cTn id="95" dur="500"/>
                                        <p:tgtEl>
                                          <p:spTgt spid="29"/>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0" nodeType="clickEffect">
                                  <p:stCondLst>
                                    <p:cond delay="0"/>
                                  </p:stCondLst>
                                  <p:childTnLst>
                                    <p:set>
                                      <p:cBhvr>
                                        <p:cTn id="99" dur="1" fill="hold">
                                          <p:stCondLst>
                                            <p:cond delay="0"/>
                                          </p:stCondLst>
                                        </p:cTn>
                                        <p:tgtEl>
                                          <p:spTgt spid="18"/>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grpId="0" nodeType="clickEffect">
                                  <p:stCondLst>
                                    <p:cond delay="0"/>
                                  </p:stCondLst>
                                  <p:childTnLst>
                                    <p:set>
                                      <p:cBhvr>
                                        <p:cTn id="103" dur="1" fill="hold">
                                          <p:stCondLst>
                                            <p:cond delay="0"/>
                                          </p:stCondLst>
                                        </p:cTn>
                                        <p:tgtEl>
                                          <p:spTgt spid="33"/>
                                        </p:tgtEl>
                                        <p:attrNameLst>
                                          <p:attrName>style.visibility</p:attrName>
                                        </p:attrNameLst>
                                      </p:cBhvr>
                                      <p:to>
                                        <p:strVal val="visible"/>
                                      </p:to>
                                    </p:set>
                                    <p:animEffect transition="in" filter="wipe(down)">
                                      <p:cBhvr>
                                        <p:cTn id="104" dur="500"/>
                                        <p:tgtEl>
                                          <p:spTgt spid="33"/>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32"/>
                                        </p:tgtEl>
                                        <p:attrNameLst>
                                          <p:attrName>style.visibility</p:attrName>
                                        </p:attrNameLst>
                                      </p:cBhvr>
                                      <p:to>
                                        <p:strVal val="visible"/>
                                      </p:to>
                                    </p:set>
                                    <p:animEffect transition="in" filter="wipe(left)">
                                      <p:cBhvr>
                                        <p:cTn id="109" dur="500"/>
                                        <p:tgtEl>
                                          <p:spTgt spid="32"/>
                                        </p:tgtEl>
                                      </p:cBhvr>
                                    </p:animEffect>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grpId="0" nodeType="clickEffect">
                                  <p:stCondLst>
                                    <p:cond delay="0"/>
                                  </p:stCondLst>
                                  <p:childTnLst>
                                    <p:set>
                                      <p:cBhvr>
                                        <p:cTn id="113"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p:bldP spid="9" grpId="1"/>
      <p:bldP spid="10" grpId="0" animBg="1"/>
      <p:bldP spid="13" grpId="0" animBg="1"/>
      <p:bldP spid="14" grpId="0" animBg="1"/>
      <p:bldP spid="15" grpId="0"/>
      <p:bldP spid="15" grpId="1"/>
      <p:bldP spid="16" grpId="0" animBg="1"/>
      <p:bldP spid="17" grpId="0" animBg="1"/>
      <p:bldP spid="18" grpId="0" animBg="1"/>
      <p:bldP spid="19" grpId="0" animBg="1"/>
      <p:bldP spid="20" grpId="0"/>
      <p:bldP spid="22" grpId="0"/>
      <p:bldP spid="23" grpId="0"/>
      <p:bldP spid="3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559964E7-DF68-419E-9600-DD49A5E91990}"/>
              </a:ext>
            </a:extLst>
          </p:cNvPr>
          <p:cNvSpPr>
            <a:spLocks noGrp="1" noChangeArrowheads="1"/>
          </p:cNvSpPr>
          <p:nvPr>
            <p:ph type="title"/>
          </p:nvPr>
        </p:nvSpPr>
        <p:spPr/>
        <p:txBody>
          <a:bodyPr/>
          <a:lstStyle/>
          <a:p>
            <a:pPr>
              <a:defRPr/>
            </a:pPr>
            <a:r>
              <a:rPr lang="en-US">
                <a:ea typeface="+mj-ea"/>
              </a:rPr>
              <a:t>Log Record Buffering</a:t>
            </a:r>
          </a:p>
        </p:txBody>
      </p:sp>
      <p:sp>
        <p:nvSpPr>
          <p:cNvPr id="70659" name="Rectangle 3">
            <a:extLst>
              <a:ext uri="{FF2B5EF4-FFF2-40B4-BE49-F238E27FC236}">
                <a16:creationId xmlns:a16="http://schemas.microsoft.com/office/drawing/2014/main" id="{B1E20B8D-AA7F-44D0-9211-8D08F436F031}"/>
              </a:ext>
            </a:extLst>
          </p:cNvPr>
          <p:cNvSpPr>
            <a:spLocks noGrp="1" noChangeArrowheads="1"/>
          </p:cNvSpPr>
          <p:nvPr>
            <p:ph idx="1"/>
          </p:nvPr>
        </p:nvSpPr>
        <p:spPr/>
        <p:txBody>
          <a:bodyPr/>
          <a:lstStyle/>
          <a:p>
            <a:r>
              <a:rPr lang="en-US" altLang="zh-CN" b="1">
                <a:solidFill>
                  <a:srgbClr val="000099"/>
                </a:solidFill>
              </a:rPr>
              <a:t>Log record buffering</a:t>
            </a:r>
            <a:r>
              <a:rPr lang="en-US" altLang="zh-CN"/>
              <a:t>: log records are buffered in main memory, instead of of being output directly to stable storage.</a:t>
            </a:r>
          </a:p>
          <a:p>
            <a:pPr lvl="1"/>
            <a:r>
              <a:rPr lang="en-US" altLang="zh-CN">
                <a:ea typeface="ＭＳ Ｐゴシック" panose="020B0600070205080204" pitchFamily="34" charset="-128"/>
              </a:rPr>
              <a:t>Log records are output to stable storage when a block of log records in the buffer is full, or a </a:t>
            </a:r>
            <a:r>
              <a:rPr lang="en-US" altLang="zh-CN" b="1">
                <a:solidFill>
                  <a:srgbClr val="000099"/>
                </a:solidFill>
                <a:ea typeface="ＭＳ Ｐゴシック" panose="020B0600070205080204" pitchFamily="34" charset="-128"/>
              </a:rPr>
              <a:t>log force</a:t>
            </a:r>
            <a:r>
              <a:rPr lang="en-US" altLang="zh-CN">
                <a:ea typeface="ＭＳ Ｐゴシック" panose="020B0600070205080204" pitchFamily="34" charset="-128"/>
              </a:rPr>
              <a:t> operation is executed.</a:t>
            </a:r>
          </a:p>
          <a:p>
            <a:r>
              <a:rPr lang="en-US" altLang="zh-CN"/>
              <a:t>Log force is performed to commit a transaction by forcing all its log records (including the commit record) to stable storage.</a:t>
            </a:r>
          </a:p>
          <a:p>
            <a:r>
              <a:rPr lang="en-US" altLang="zh-CN"/>
              <a:t>Several log records can thus be output using a single output operation, reducing the I/O cost.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686B289-CDE7-4022-9710-C44570AA7C76}"/>
              </a:ext>
            </a:extLst>
          </p:cNvPr>
          <p:cNvSpPr>
            <a:spLocks noGrp="1" noChangeArrowheads="1"/>
          </p:cNvSpPr>
          <p:nvPr>
            <p:ph type="title"/>
          </p:nvPr>
        </p:nvSpPr>
        <p:spPr/>
        <p:txBody>
          <a:bodyPr/>
          <a:lstStyle/>
          <a:p>
            <a:pPr>
              <a:defRPr/>
            </a:pPr>
            <a:r>
              <a:rPr lang="en-US" altLang="zh-CN">
                <a:ea typeface="宋体" pitchFamily="2" charset="-122"/>
              </a:rPr>
              <a:t>Failure Classification</a:t>
            </a:r>
          </a:p>
        </p:txBody>
      </p:sp>
      <p:sp>
        <p:nvSpPr>
          <p:cNvPr id="6147" name="Rectangle 3">
            <a:extLst>
              <a:ext uri="{FF2B5EF4-FFF2-40B4-BE49-F238E27FC236}">
                <a16:creationId xmlns:a16="http://schemas.microsoft.com/office/drawing/2014/main" id="{9E0014E6-C8C0-4BE1-9EB7-06088BFF4FDB}"/>
              </a:ext>
            </a:extLst>
          </p:cNvPr>
          <p:cNvSpPr>
            <a:spLocks noGrp="1" noChangeArrowheads="1"/>
          </p:cNvSpPr>
          <p:nvPr>
            <p:ph idx="1"/>
          </p:nvPr>
        </p:nvSpPr>
        <p:spPr/>
        <p:txBody>
          <a:bodyPr>
            <a:normAutofit lnSpcReduction="10000"/>
          </a:bodyPr>
          <a:lstStyle/>
          <a:p>
            <a:pPr>
              <a:defRPr/>
            </a:pPr>
            <a:r>
              <a:rPr lang="en-US" altLang="zh-CN" sz="2000" b="1">
                <a:ea typeface="宋体" pitchFamily="2" charset="-122"/>
              </a:rPr>
              <a:t>Transaction failure</a:t>
            </a:r>
            <a:r>
              <a:rPr lang="en-US" altLang="zh-CN" sz="2000">
                <a:ea typeface="宋体" pitchFamily="2" charset="-122"/>
              </a:rPr>
              <a:t> :</a:t>
            </a:r>
          </a:p>
          <a:p>
            <a:pPr lvl="1">
              <a:defRPr/>
            </a:pPr>
            <a:r>
              <a:rPr lang="en-US" altLang="zh-CN" sz="2000" b="1">
                <a:ea typeface="宋体" pitchFamily="2" charset="-122"/>
              </a:rPr>
              <a:t>Logical errors</a:t>
            </a:r>
            <a:r>
              <a:rPr lang="en-US" altLang="zh-CN" sz="2000">
                <a:ea typeface="宋体" pitchFamily="2" charset="-122"/>
              </a:rPr>
              <a:t>: transaction cannot complete due to some internal error condition</a:t>
            </a:r>
          </a:p>
          <a:p>
            <a:pPr lvl="1">
              <a:defRPr/>
            </a:pPr>
            <a:r>
              <a:rPr lang="en-US" altLang="zh-CN" sz="2000" b="1">
                <a:ea typeface="宋体" pitchFamily="2" charset="-122"/>
              </a:rPr>
              <a:t>System errors</a:t>
            </a:r>
            <a:r>
              <a:rPr lang="en-US" altLang="zh-CN" sz="2000">
                <a:ea typeface="宋体" pitchFamily="2" charset="-122"/>
              </a:rPr>
              <a:t>: the database system must terminate an active transaction due to an error condition (e.g., deadlock)</a:t>
            </a:r>
          </a:p>
          <a:p>
            <a:pPr>
              <a:defRPr/>
            </a:pPr>
            <a:r>
              <a:rPr lang="en-US" altLang="zh-CN" sz="2000" b="1">
                <a:ea typeface="宋体" pitchFamily="2" charset="-122"/>
              </a:rPr>
              <a:t>System crash</a:t>
            </a:r>
            <a:r>
              <a:rPr lang="en-US" altLang="zh-CN" sz="2000">
                <a:ea typeface="宋体" pitchFamily="2" charset="-122"/>
              </a:rPr>
              <a:t>: a power failure or other hardware or software failure causes the system to crash.</a:t>
            </a:r>
          </a:p>
          <a:p>
            <a:pPr lvl="1">
              <a:defRPr/>
            </a:pPr>
            <a:r>
              <a:rPr lang="en-US" altLang="zh-CN" sz="2000" b="1">
                <a:solidFill>
                  <a:schemeClr val="tx2"/>
                </a:solidFill>
                <a:ea typeface="宋体" pitchFamily="2" charset="-122"/>
              </a:rPr>
              <a:t>Fail-stop assumption</a:t>
            </a:r>
            <a:r>
              <a:rPr lang="en-US" altLang="zh-CN" sz="2000">
                <a:ea typeface="宋体" pitchFamily="2" charset="-122"/>
              </a:rPr>
              <a:t>: non-volatile storage contents are assumed to not be corrupted by system crash</a:t>
            </a:r>
          </a:p>
          <a:p>
            <a:pPr lvl="2">
              <a:defRPr/>
            </a:pPr>
            <a:r>
              <a:rPr lang="en-US" altLang="zh-CN">
                <a:ea typeface="宋体" pitchFamily="2" charset="-122"/>
              </a:rPr>
              <a:t>Database systems have numerous integrity checks to prevent corruption of disk data </a:t>
            </a:r>
          </a:p>
          <a:p>
            <a:pPr>
              <a:defRPr/>
            </a:pPr>
            <a:r>
              <a:rPr lang="en-US" altLang="zh-CN" sz="2000" b="1">
                <a:ea typeface="宋体" pitchFamily="2" charset="-122"/>
              </a:rPr>
              <a:t>Disk failure</a:t>
            </a:r>
            <a:r>
              <a:rPr lang="en-US" altLang="zh-CN" sz="2000">
                <a:ea typeface="宋体" pitchFamily="2" charset="-122"/>
              </a:rPr>
              <a:t>: a head crash or similar disk failure destroys all or part of disk storage</a:t>
            </a:r>
          </a:p>
          <a:p>
            <a:pPr lvl="1">
              <a:defRPr/>
            </a:pPr>
            <a:r>
              <a:rPr lang="en-US" altLang="zh-CN" sz="2000">
                <a:ea typeface="宋体" pitchFamily="2" charset="-122"/>
              </a:rPr>
              <a:t>Destruction is assumed to be detectable: disk drives use checksums to detect failures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6CE14395-1479-4FCB-A703-8810BB4E61B0}"/>
              </a:ext>
            </a:extLst>
          </p:cNvPr>
          <p:cNvSpPr>
            <a:spLocks noGrp="1" noChangeArrowheads="1"/>
          </p:cNvSpPr>
          <p:nvPr>
            <p:ph type="title"/>
          </p:nvPr>
        </p:nvSpPr>
        <p:spPr/>
        <p:txBody>
          <a:bodyPr/>
          <a:lstStyle/>
          <a:p>
            <a:pPr>
              <a:defRPr/>
            </a:pPr>
            <a:r>
              <a:rPr lang="en-US">
                <a:ea typeface="+mj-ea"/>
              </a:rPr>
              <a:t>Log Record Buffering (Cont.)</a:t>
            </a:r>
          </a:p>
        </p:txBody>
      </p:sp>
      <p:sp>
        <p:nvSpPr>
          <p:cNvPr id="72707" name="Rectangle 3">
            <a:extLst>
              <a:ext uri="{FF2B5EF4-FFF2-40B4-BE49-F238E27FC236}">
                <a16:creationId xmlns:a16="http://schemas.microsoft.com/office/drawing/2014/main" id="{DEE1FB13-8054-4906-9960-F3E6900D1D4C}"/>
              </a:ext>
            </a:extLst>
          </p:cNvPr>
          <p:cNvSpPr>
            <a:spLocks noGrp="1" noChangeArrowheads="1"/>
          </p:cNvSpPr>
          <p:nvPr>
            <p:ph idx="1"/>
          </p:nvPr>
        </p:nvSpPr>
        <p:spPr/>
        <p:txBody>
          <a:bodyPr/>
          <a:lstStyle/>
          <a:p>
            <a:r>
              <a:rPr lang="en-US" altLang="zh-CN"/>
              <a:t>The rules below must be followed if log records are buffered:</a:t>
            </a:r>
          </a:p>
          <a:p>
            <a:pPr lvl="1"/>
            <a:r>
              <a:rPr lang="en-US" altLang="zh-CN">
                <a:ea typeface="ＭＳ Ｐゴシック" panose="020B0600070205080204" pitchFamily="34" charset="-128"/>
              </a:rPr>
              <a:t>Log records are output to stable storage in the order in which they are created. </a:t>
            </a:r>
          </a:p>
          <a:p>
            <a:pPr lvl="1"/>
            <a:r>
              <a:rPr lang="en-US" altLang="zh-CN">
                <a:ea typeface="ＭＳ Ｐゴシック" panose="020B0600070205080204" pitchFamily="34" charset="-128"/>
              </a:rPr>
              <a:t>Transaction </a:t>
            </a:r>
            <a:r>
              <a:rPr lang="en-US" altLang="zh-CN" i="1">
                <a:ea typeface="ＭＳ Ｐゴシック" panose="020B0600070205080204" pitchFamily="34" charset="-128"/>
              </a:rPr>
              <a:t>T</a:t>
            </a:r>
            <a:r>
              <a:rPr lang="en-US" altLang="zh-CN" i="1" baseline="-25000">
                <a:ea typeface="ＭＳ Ｐゴシック" panose="020B0600070205080204" pitchFamily="34" charset="-128"/>
              </a:rPr>
              <a:t>i</a:t>
            </a:r>
            <a:r>
              <a:rPr lang="en-US" altLang="zh-CN">
                <a:ea typeface="ＭＳ Ｐゴシック" panose="020B0600070205080204" pitchFamily="34" charset="-128"/>
              </a:rPr>
              <a:t> enters the commit state only when the log record </a:t>
            </a:r>
            <a:br>
              <a:rPr lang="en-US" altLang="zh-CN">
                <a:ea typeface="ＭＳ Ｐゴシック" panose="020B0600070205080204" pitchFamily="34" charset="-128"/>
              </a:rPr>
            </a:br>
            <a:r>
              <a:rPr lang="en-US" altLang="zh-CN">
                <a:ea typeface="ＭＳ Ｐゴシック" panose="020B0600070205080204" pitchFamily="34" charset="-128"/>
              </a:rPr>
              <a:t>&lt;</a:t>
            </a:r>
            <a:r>
              <a:rPr lang="en-US" altLang="zh-CN" i="1">
                <a:ea typeface="ＭＳ Ｐゴシック" panose="020B0600070205080204" pitchFamily="34" charset="-128"/>
              </a:rPr>
              <a:t>T</a:t>
            </a:r>
            <a:r>
              <a:rPr lang="en-US" altLang="zh-CN" i="1" baseline="-25000">
                <a:ea typeface="ＭＳ Ｐゴシック" panose="020B0600070205080204" pitchFamily="34" charset="-128"/>
              </a:rPr>
              <a:t>i</a:t>
            </a:r>
            <a:r>
              <a:rPr lang="en-US" altLang="zh-CN" i="1">
                <a:ea typeface="ＭＳ Ｐゴシック" panose="020B0600070205080204" pitchFamily="34" charset="-128"/>
              </a:rPr>
              <a:t> </a:t>
            </a:r>
            <a:r>
              <a:rPr lang="en-US" altLang="zh-CN" b="1">
                <a:ea typeface="ＭＳ Ｐゴシック" panose="020B0600070205080204" pitchFamily="34" charset="-128"/>
              </a:rPr>
              <a:t>commit</a:t>
            </a:r>
            <a:r>
              <a:rPr lang="en-US" altLang="zh-CN">
                <a:ea typeface="ＭＳ Ｐゴシック" panose="020B0600070205080204" pitchFamily="34" charset="-128"/>
              </a:rPr>
              <a:t>&gt; has been output to stable storage.</a:t>
            </a:r>
          </a:p>
          <a:p>
            <a:pPr lvl="1"/>
            <a:r>
              <a:rPr lang="en-US" altLang="zh-CN">
                <a:ea typeface="ＭＳ Ｐゴシック" panose="020B0600070205080204" pitchFamily="34" charset="-128"/>
              </a:rPr>
              <a:t>Before a block of data in main memory is output to the database, all log records pertaining to data in that block must have been output to stable storage. </a:t>
            </a:r>
          </a:p>
          <a:p>
            <a:pPr lvl="2"/>
            <a:r>
              <a:rPr lang="en-US" altLang="zh-CN">
                <a:ea typeface="ＭＳ Ｐゴシック" panose="020B0600070205080204" pitchFamily="34" charset="-128"/>
              </a:rPr>
              <a:t>This rule is called the </a:t>
            </a:r>
            <a:r>
              <a:rPr lang="en-US" altLang="zh-CN" b="1">
                <a:solidFill>
                  <a:srgbClr val="000099"/>
                </a:solidFill>
                <a:ea typeface="ＭＳ Ｐゴシック" panose="020B0600070205080204" pitchFamily="34" charset="-128"/>
              </a:rPr>
              <a:t>write-ahead logging</a:t>
            </a:r>
            <a:r>
              <a:rPr lang="en-US" altLang="zh-CN">
                <a:ea typeface="ＭＳ Ｐゴシック" panose="020B0600070205080204" pitchFamily="34" charset="-128"/>
              </a:rPr>
              <a:t> or </a:t>
            </a:r>
            <a:r>
              <a:rPr lang="en-US" altLang="zh-CN" b="1">
                <a:solidFill>
                  <a:srgbClr val="000099"/>
                </a:solidFill>
                <a:ea typeface="ＭＳ Ｐゴシック" panose="020B0600070205080204" pitchFamily="34" charset="-128"/>
              </a:rPr>
              <a:t>WAL</a:t>
            </a:r>
            <a:r>
              <a:rPr lang="en-US" altLang="zh-CN" b="1">
                <a:ea typeface="ＭＳ Ｐゴシック" panose="020B0600070205080204" pitchFamily="34" charset="-128"/>
              </a:rPr>
              <a:t> </a:t>
            </a:r>
            <a:r>
              <a:rPr lang="en-US" altLang="zh-CN">
                <a:ea typeface="ＭＳ Ｐゴシック" panose="020B0600070205080204" pitchFamily="34" charset="-128"/>
              </a:rPr>
              <a:t>rule</a:t>
            </a:r>
          </a:p>
          <a:p>
            <a:pPr lvl="3"/>
            <a:r>
              <a:rPr lang="en-US" altLang="zh-CN">
                <a:ea typeface="ＭＳ Ｐゴシック" panose="020B0600070205080204" pitchFamily="34" charset="-128"/>
              </a:rPr>
              <a:t>Strictly speaking WAL only requires undo information to be output</a:t>
            </a:r>
          </a:p>
          <a:p>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4B778E9C-31AC-424F-B8D3-0937746CE8BF}"/>
              </a:ext>
            </a:extLst>
          </p:cNvPr>
          <p:cNvSpPr>
            <a:spLocks noGrp="1" noChangeArrowheads="1"/>
          </p:cNvSpPr>
          <p:nvPr>
            <p:ph type="title"/>
          </p:nvPr>
        </p:nvSpPr>
        <p:spPr/>
        <p:txBody>
          <a:bodyPr/>
          <a:lstStyle/>
          <a:p>
            <a:pPr>
              <a:defRPr/>
            </a:pPr>
            <a:r>
              <a:rPr lang="en-US">
                <a:ea typeface="+mj-ea"/>
              </a:rPr>
              <a:t>Database Buffering</a:t>
            </a:r>
          </a:p>
        </p:txBody>
      </p:sp>
      <p:sp>
        <p:nvSpPr>
          <p:cNvPr id="74755" name="Rectangle 3">
            <a:extLst>
              <a:ext uri="{FF2B5EF4-FFF2-40B4-BE49-F238E27FC236}">
                <a16:creationId xmlns:a16="http://schemas.microsoft.com/office/drawing/2014/main" id="{3ABFA520-DFB3-4EB4-B565-7EFA98AB82BC}"/>
              </a:ext>
            </a:extLst>
          </p:cNvPr>
          <p:cNvSpPr>
            <a:spLocks noGrp="1" noChangeArrowheads="1"/>
          </p:cNvSpPr>
          <p:nvPr>
            <p:ph idx="1"/>
          </p:nvPr>
        </p:nvSpPr>
        <p:spPr/>
        <p:txBody>
          <a:bodyPr>
            <a:normAutofit/>
          </a:bodyPr>
          <a:lstStyle/>
          <a:p>
            <a:r>
              <a:rPr lang="en-US" altLang="zh-CN" sz="2400" dirty="0"/>
              <a:t>Database maintains an in-memory buffer of data blocks</a:t>
            </a:r>
          </a:p>
          <a:p>
            <a:pPr lvl="1"/>
            <a:r>
              <a:rPr lang="en-US" altLang="zh-CN" sz="2000" dirty="0">
                <a:ea typeface="ＭＳ Ｐゴシック" panose="020B0600070205080204" pitchFamily="34" charset="-128"/>
              </a:rPr>
              <a:t>When a new block is needed, if buffer is full an existing block needs to be removed from buffer</a:t>
            </a:r>
          </a:p>
          <a:p>
            <a:pPr lvl="1"/>
            <a:r>
              <a:rPr lang="en-US" altLang="zh-CN" sz="2000" dirty="0">
                <a:ea typeface="ＭＳ Ｐゴシック" panose="020B0600070205080204" pitchFamily="34" charset="-128"/>
              </a:rPr>
              <a:t>If the block chosen for removal has been updated, it must be output to disk</a:t>
            </a:r>
          </a:p>
          <a:p>
            <a:r>
              <a:rPr lang="en-US" altLang="zh-CN" sz="2400" dirty="0"/>
              <a:t>The recovery algorithm supports the </a:t>
            </a:r>
            <a:r>
              <a:rPr lang="en-US" altLang="zh-CN" sz="2400" b="1" dirty="0">
                <a:solidFill>
                  <a:srgbClr val="000099"/>
                </a:solidFill>
              </a:rPr>
              <a:t>no-force policy</a:t>
            </a:r>
            <a:r>
              <a:rPr lang="en-US" altLang="zh-CN" sz="2400" dirty="0"/>
              <a:t>: i.e., updated blocks need not be written to disk when transaction commits</a:t>
            </a:r>
          </a:p>
          <a:p>
            <a:pPr lvl="1"/>
            <a:r>
              <a:rPr lang="en-US" altLang="zh-CN" sz="2000" b="1" dirty="0">
                <a:solidFill>
                  <a:srgbClr val="000099"/>
                </a:solidFill>
                <a:ea typeface="ＭＳ Ｐゴシック" panose="020B0600070205080204" pitchFamily="34" charset="-128"/>
              </a:rPr>
              <a:t>force policy</a:t>
            </a:r>
            <a:r>
              <a:rPr lang="en-US" altLang="zh-CN" sz="2000" dirty="0">
                <a:ea typeface="ＭＳ Ｐゴシック" panose="020B0600070205080204" pitchFamily="34" charset="-128"/>
              </a:rPr>
              <a:t>: requires updated blocks to be written at commit</a:t>
            </a:r>
          </a:p>
          <a:p>
            <a:pPr lvl="2"/>
            <a:r>
              <a:rPr lang="en-US" altLang="zh-CN" sz="1800" dirty="0">
                <a:ea typeface="ＭＳ Ｐゴシック" panose="020B0600070205080204" pitchFamily="34" charset="-128"/>
              </a:rPr>
              <a:t>More expensive commit</a:t>
            </a:r>
          </a:p>
          <a:p>
            <a:r>
              <a:rPr lang="en-US" altLang="zh-CN" sz="2400" dirty="0"/>
              <a:t>The recovery algorithm supports the </a:t>
            </a:r>
            <a:r>
              <a:rPr lang="en-US" altLang="zh-CN" sz="2400" b="1" dirty="0">
                <a:solidFill>
                  <a:srgbClr val="000099"/>
                </a:solidFill>
              </a:rPr>
              <a:t>steal </a:t>
            </a:r>
            <a:r>
              <a:rPr lang="en-US" altLang="zh-CN" sz="2400" b="1" dirty="0" err="1">
                <a:solidFill>
                  <a:srgbClr val="000099"/>
                </a:solidFill>
              </a:rPr>
              <a:t>policy</a:t>
            </a:r>
            <a:r>
              <a:rPr lang="en-US" altLang="zh-CN" sz="2400" dirty="0" err="1"/>
              <a:t>:i.e</a:t>
            </a:r>
            <a:r>
              <a:rPr lang="en-US" altLang="zh-CN" sz="2400" dirty="0"/>
              <a:t>., blocks containing updates of uncommitted transactions can be written to disk, even before the transaction commits</a:t>
            </a:r>
          </a:p>
          <a:p>
            <a:pPr lvl="1"/>
            <a:endParaRPr lang="en-US" altLang="zh-CN" sz="2000" dirty="0">
              <a:ea typeface="ＭＳ Ｐゴシック" panose="020B0600070205080204" pitchFamily="34" charset="-128"/>
            </a:endParaRPr>
          </a:p>
          <a:p>
            <a:endParaRPr lang="en-US" altLang="zh-CN"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7F4018D4-09BF-4F27-88DF-5A82ADC736CC}"/>
              </a:ext>
            </a:extLst>
          </p:cNvPr>
          <p:cNvSpPr>
            <a:spLocks noGrp="1" noChangeArrowheads="1"/>
          </p:cNvSpPr>
          <p:nvPr>
            <p:ph type="title"/>
          </p:nvPr>
        </p:nvSpPr>
        <p:spPr/>
        <p:txBody>
          <a:bodyPr>
            <a:normAutofit/>
          </a:bodyPr>
          <a:lstStyle/>
          <a:p>
            <a:r>
              <a:rPr lang="en-US" altLang="zh-CN" dirty="0"/>
              <a:t>Database Buffering (Cont.)</a:t>
            </a:r>
          </a:p>
        </p:txBody>
      </p:sp>
      <p:sp>
        <p:nvSpPr>
          <p:cNvPr id="212995" name="Rectangle 3">
            <a:extLst>
              <a:ext uri="{FF2B5EF4-FFF2-40B4-BE49-F238E27FC236}">
                <a16:creationId xmlns:a16="http://schemas.microsoft.com/office/drawing/2014/main" id="{E0815F04-C3F2-44A2-834C-4465415CBF30}"/>
              </a:ext>
            </a:extLst>
          </p:cNvPr>
          <p:cNvSpPr>
            <a:spLocks noGrp="1" noChangeArrowheads="1"/>
          </p:cNvSpPr>
          <p:nvPr>
            <p:ph idx="1"/>
          </p:nvPr>
        </p:nvSpPr>
        <p:spPr/>
        <p:txBody>
          <a:bodyPr>
            <a:normAutofit/>
          </a:bodyPr>
          <a:lstStyle/>
          <a:p>
            <a:pPr>
              <a:lnSpc>
                <a:spcPct val="90000"/>
              </a:lnSpc>
            </a:pPr>
            <a:r>
              <a:rPr lang="en-US" altLang="zh-CN" sz="2000"/>
              <a:t>If a block with uncommitted updates is output to disk, log records with undo information for the updates are output to the log on stable storage first</a:t>
            </a:r>
          </a:p>
          <a:p>
            <a:pPr marL="800100" lvl="1" indent="-342900">
              <a:lnSpc>
                <a:spcPct val="90000"/>
              </a:lnSpc>
            </a:pPr>
            <a:r>
              <a:rPr lang="en-US" altLang="zh-CN" sz="1800">
                <a:ea typeface="ＭＳ Ｐゴシック" panose="020B0600070205080204" pitchFamily="34" charset="-128"/>
              </a:rPr>
              <a:t>(Write ahead logging)</a:t>
            </a:r>
          </a:p>
          <a:p>
            <a:pPr>
              <a:lnSpc>
                <a:spcPct val="90000"/>
              </a:lnSpc>
            </a:pPr>
            <a:r>
              <a:rPr lang="en-US" altLang="zh-CN" sz="2000"/>
              <a:t>No updates should be in progress on a block when it is output to disk.  Can be ensured as follows.</a:t>
            </a:r>
          </a:p>
          <a:p>
            <a:pPr marL="800100" lvl="1" indent="-342900">
              <a:lnSpc>
                <a:spcPct val="90000"/>
              </a:lnSpc>
            </a:pPr>
            <a:r>
              <a:rPr lang="en-US" altLang="zh-CN" sz="1800">
                <a:ea typeface="ＭＳ Ｐゴシック" panose="020B0600070205080204" pitchFamily="34" charset="-128"/>
              </a:rPr>
              <a:t>Before writing a data item, transaction acquires exclusive lock on block containing the data item</a:t>
            </a:r>
          </a:p>
          <a:p>
            <a:pPr marL="800100" lvl="1" indent="-342900">
              <a:lnSpc>
                <a:spcPct val="90000"/>
              </a:lnSpc>
            </a:pPr>
            <a:r>
              <a:rPr lang="en-US" altLang="zh-CN" sz="1800">
                <a:ea typeface="ＭＳ Ｐゴシック" panose="020B0600070205080204" pitchFamily="34" charset="-128"/>
              </a:rPr>
              <a:t>Lock can be released once the write is completed. </a:t>
            </a:r>
          </a:p>
          <a:p>
            <a:pPr marL="1200150" lvl="2" indent="-342900">
              <a:lnSpc>
                <a:spcPct val="90000"/>
              </a:lnSpc>
            </a:pPr>
            <a:r>
              <a:rPr lang="en-US" altLang="zh-CN" sz="1600">
                <a:ea typeface="ＭＳ Ｐゴシック" panose="020B0600070205080204" pitchFamily="34" charset="-128"/>
              </a:rPr>
              <a:t>Such locks held for short duration are called </a:t>
            </a:r>
            <a:r>
              <a:rPr lang="en-US" altLang="zh-CN" sz="1600" b="1">
                <a:solidFill>
                  <a:srgbClr val="000099"/>
                </a:solidFill>
                <a:ea typeface="ＭＳ Ｐゴシック" panose="020B0600070205080204" pitchFamily="34" charset="-128"/>
              </a:rPr>
              <a:t>latches</a:t>
            </a:r>
            <a:r>
              <a:rPr lang="en-US" altLang="zh-CN" sz="1600">
                <a:ea typeface="ＭＳ Ｐゴシック" panose="020B0600070205080204" pitchFamily="34" charset="-128"/>
              </a:rPr>
              <a:t>.</a:t>
            </a:r>
          </a:p>
          <a:p>
            <a:pPr>
              <a:lnSpc>
                <a:spcPct val="90000"/>
              </a:lnSpc>
            </a:pPr>
            <a:r>
              <a:rPr lang="en-US" altLang="zh-CN" sz="2000" b="1"/>
              <a:t>To output a block to disk</a:t>
            </a:r>
          </a:p>
          <a:p>
            <a:pPr marL="800100" lvl="1" indent="-342900">
              <a:lnSpc>
                <a:spcPct val="90000"/>
              </a:lnSpc>
              <a:buFont typeface="Webdings" panose="05030102010509060703" pitchFamily="18" charset="2"/>
              <a:buAutoNum type="arabicPeriod"/>
            </a:pPr>
            <a:r>
              <a:rPr lang="en-US" altLang="zh-CN" sz="1800">
                <a:ea typeface="ＭＳ Ｐゴシック" panose="020B0600070205080204" pitchFamily="34" charset="-128"/>
              </a:rPr>
              <a:t>First acquire an exclusive latch on the block</a:t>
            </a:r>
          </a:p>
          <a:p>
            <a:pPr marL="1200150" lvl="2" indent="-342900">
              <a:lnSpc>
                <a:spcPct val="90000"/>
              </a:lnSpc>
              <a:buFont typeface="Times New Roman" panose="02020603050405020304" pitchFamily="18" charset="0"/>
              <a:buAutoNum type="arabicPeriod"/>
            </a:pPr>
            <a:r>
              <a:rPr lang="en-US" altLang="zh-CN" sz="1600">
                <a:ea typeface="ＭＳ Ｐゴシック" panose="020B0600070205080204" pitchFamily="34" charset="-128"/>
              </a:rPr>
              <a:t>Ensures no update can be in progress on the block</a:t>
            </a:r>
          </a:p>
          <a:p>
            <a:pPr marL="800100" lvl="1" indent="-342900">
              <a:lnSpc>
                <a:spcPct val="90000"/>
              </a:lnSpc>
              <a:buFont typeface="Webdings" panose="05030102010509060703" pitchFamily="18" charset="2"/>
              <a:buAutoNum type="arabicPeriod"/>
            </a:pPr>
            <a:r>
              <a:rPr lang="en-US" altLang="zh-CN" sz="1800">
                <a:ea typeface="ＭＳ Ｐゴシック" panose="020B0600070205080204" pitchFamily="34" charset="-128"/>
              </a:rPr>
              <a:t>Then perform a </a:t>
            </a:r>
            <a:r>
              <a:rPr lang="en-US" altLang="zh-CN" sz="1800" b="1">
                <a:solidFill>
                  <a:srgbClr val="000099"/>
                </a:solidFill>
                <a:ea typeface="ＭＳ Ｐゴシック" panose="020B0600070205080204" pitchFamily="34" charset="-128"/>
              </a:rPr>
              <a:t>log flush</a:t>
            </a:r>
          </a:p>
          <a:p>
            <a:pPr marL="800100" lvl="1" indent="-342900">
              <a:lnSpc>
                <a:spcPct val="90000"/>
              </a:lnSpc>
              <a:buFont typeface="Webdings" panose="05030102010509060703" pitchFamily="18" charset="2"/>
              <a:buAutoNum type="arabicPeriod"/>
            </a:pPr>
            <a:r>
              <a:rPr lang="en-US" altLang="zh-CN" sz="1800">
                <a:ea typeface="ＭＳ Ｐゴシック" panose="020B0600070205080204" pitchFamily="34" charset="-128"/>
              </a:rPr>
              <a:t>Then output the block to disk</a:t>
            </a:r>
          </a:p>
          <a:p>
            <a:pPr marL="800100" lvl="1" indent="-342900">
              <a:lnSpc>
                <a:spcPct val="90000"/>
              </a:lnSpc>
              <a:buFont typeface="Webdings" panose="05030102010509060703" pitchFamily="18" charset="2"/>
              <a:buAutoNum type="arabicPeriod"/>
            </a:pPr>
            <a:r>
              <a:rPr lang="en-US" altLang="zh-CN" sz="1800">
                <a:ea typeface="ＭＳ Ｐゴシック" panose="020B0600070205080204" pitchFamily="34" charset="-128"/>
              </a:rPr>
              <a:t>Finally release the latch on the block</a:t>
            </a:r>
          </a:p>
          <a:p>
            <a:pPr marL="800100" lvl="1" indent="-342900">
              <a:lnSpc>
                <a:spcPct val="90000"/>
              </a:lnSpc>
            </a:pPr>
            <a:endParaRPr lang="en-US" altLang="zh-CN" sz="1800">
              <a:ea typeface="ＭＳ Ｐゴシック" panose="020B0600070205080204" pitchFamily="34" charset="-128"/>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2CEEB6AC-27F6-45A8-9624-9F07ADB0FADF}"/>
              </a:ext>
            </a:extLst>
          </p:cNvPr>
          <p:cNvSpPr>
            <a:spLocks noGrp="1" noChangeArrowheads="1"/>
          </p:cNvSpPr>
          <p:nvPr>
            <p:ph type="title"/>
          </p:nvPr>
        </p:nvSpPr>
        <p:spPr/>
        <p:txBody>
          <a:bodyPr/>
          <a:lstStyle/>
          <a:p>
            <a:pPr>
              <a:defRPr/>
            </a:pPr>
            <a:r>
              <a:rPr lang="en-US" dirty="0">
                <a:ea typeface="+mj-ea"/>
              </a:rPr>
              <a:t>Buffer Management (Cont.)</a:t>
            </a:r>
          </a:p>
        </p:txBody>
      </p:sp>
      <p:sp>
        <p:nvSpPr>
          <p:cNvPr id="76803" name="Rectangle 3">
            <a:extLst>
              <a:ext uri="{FF2B5EF4-FFF2-40B4-BE49-F238E27FC236}">
                <a16:creationId xmlns:a16="http://schemas.microsoft.com/office/drawing/2014/main" id="{06E7F4CB-21F6-41E8-8367-6E88365811D3}"/>
              </a:ext>
            </a:extLst>
          </p:cNvPr>
          <p:cNvSpPr>
            <a:spLocks noGrp="1" noChangeArrowheads="1"/>
          </p:cNvSpPr>
          <p:nvPr>
            <p:ph idx="1"/>
          </p:nvPr>
        </p:nvSpPr>
        <p:spPr/>
        <p:txBody>
          <a:bodyPr/>
          <a:lstStyle/>
          <a:p>
            <a:r>
              <a:rPr lang="en-US" altLang="zh-CN"/>
              <a:t>Database buffer can be implemented either</a:t>
            </a:r>
          </a:p>
          <a:p>
            <a:pPr lvl="1"/>
            <a:r>
              <a:rPr lang="en-US" altLang="zh-CN">
                <a:ea typeface="ＭＳ Ｐゴシック" panose="020B0600070205080204" pitchFamily="34" charset="-128"/>
              </a:rPr>
              <a:t>in an area of real main-memory reserved for the database, or</a:t>
            </a:r>
          </a:p>
          <a:p>
            <a:pPr lvl="1"/>
            <a:r>
              <a:rPr lang="en-US" altLang="zh-CN">
                <a:ea typeface="ＭＳ Ｐゴシック" panose="020B0600070205080204" pitchFamily="34" charset="-128"/>
              </a:rPr>
              <a:t>in virtual memory</a:t>
            </a:r>
          </a:p>
          <a:p>
            <a:r>
              <a:rPr lang="en-US" altLang="zh-CN"/>
              <a:t>Implementing buffer in reserved main-memory has drawbacks:</a:t>
            </a:r>
          </a:p>
          <a:p>
            <a:pPr lvl="1"/>
            <a:r>
              <a:rPr lang="en-US" altLang="zh-CN">
                <a:ea typeface="ＭＳ Ｐゴシック" panose="020B0600070205080204" pitchFamily="34" charset="-128"/>
              </a:rPr>
              <a:t>Memory is partitioned before-hand between database buffer and applications, limiting flexibility.  </a:t>
            </a:r>
          </a:p>
          <a:p>
            <a:pPr lvl="1"/>
            <a:r>
              <a:rPr lang="en-US" altLang="zh-CN">
                <a:ea typeface="ＭＳ Ｐゴシック" panose="020B0600070205080204" pitchFamily="34" charset="-128"/>
              </a:rPr>
              <a:t>Needs may change, and although operating system knows best how memory should be divided up at any time, it cannot change the partitioning of memory.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164A44E3-DB80-43F8-AF89-9A23C3E499EC}"/>
              </a:ext>
            </a:extLst>
          </p:cNvPr>
          <p:cNvSpPr>
            <a:spLocks noGrp="1" noChangeArrowheads="1"/>
          </p:cNvSpPr>
          <p:nvPr>
            <p:ph type="title"/>
          </p:nvPr>
        </p:nvSpPr>
        <p:spPr/>
        <p:txBody>
          <a:bodyPr/>
          <a:lstStyle/>
          <a:p>
            <a:pPr>
              <a:defRPr/>
            </a:pPr>
            <a:r>
              <a:rPr lang="en-US">
                <a:ea typeface="+mj-ea"/>
              </a:rPr>
              <a:t>Buffer Management (Cont.)</a:t>
            </a:r>
          </a:p>
        </p:txBody>
      </p:sp>
      <p:sp>
        <p:nvSpPr>
          <p:cNvPr id="78851" name="Rectangle 3">
            <a:extLst>
              <a:ext uri="{FF2B5EF4-FFF2-40B4-BE49-F238E27FC236}">
                <a16:creationId xmlns:a16="http://schemas.microsoft.com/office/drawing/2014/main" id="{26094EA4-6917-4425-98B5-DD4FAA4ACF2E}"/>
              </a:ext>
            </a:extLst>
          </p:cNvPr>
          <p:cNvSpPr>
            <a:spLocks noGrp="1" noChangeArrowheads="1"/>
          </p:cNvSpPr>
          <p:nvPr>
            <p:ph idx="1"/>
          </p:nvPr>
        </p:nvSpPr>
        <p:spPr/>
        <p:txBody>
          <a:bodyPr>
            <a:normAutofit/>
          </a:bodyPr>
          <a:lstStyle/>
          <a:p>
            <a:pPr>
              <a:lnSpc>
                <a:spcPct val="90000"/>
              </a:lnSpc>
            </a:pPr>
            <a:r>
              <a:rPr lang="en-US" altLang="zh-CN" sz="2400"/>
              <a:t>Database buffers are generally implemented in virtual memory in spite of some drawbacks: </a:t>
            </a:r>
          </a:p>
          <a:p>
            <a:pPr marL="800100" lvl="1" indent="-342900">
              <a:lnSpc>
                <a:spcPct val="90000"/>
              </a:lnSpc>
            </a:pPr>
            <a:r>
              <a:rPr lang="en-US" altLang="zh-CN" sz="2000">
                <a:ea typeface="ＭＳ Ｐゴシック" panose="020B0600070205080204" pitchFamily="34" charset="-128"/>
              </a:rPr>
              <a:t>When operating system needs to evict a page that has been modified, the page is written to swap space on disk.</a:t>
            </a:r>
          </a:p>
          <a:p>
            <a:pPr marL="800100" lvl="1" indent="-342900">
              <a:lnSpc>
                <a:spcPct val="90000"/>
              </a:lnSpc>
            </a:pPr>
            <a:r>
              <a:rPr lang="en-US" altLang="zh-CN" sz="2000">
                <a:ea typeface="ＭＳ Ｐゴシック" panose="020B0600070205080204" pitchFamily="34" charset="-128"/>
              </a:rPr>
              <a:t>When database decides to write buffer page to disk, buffer page may be in swap space, and may have to be  read from swap space on disk and output to the database on disk, resulting in extra I/O! </a:t>
            </a:r>
          </a:p>
          <a:p>
            <a:pPr marL="1200150" lvl="2" indent="-342900">
              <a:lnSpc>
                <a:spcPct val="90000"/>
              </a:lnSpc>
            </a:pPr>
            <a:r>
              <a:rPr lang="en-US" altLang="zh-CN" sz="1800">
                <a:ea typeface="ＭＳ Ｐゴシック" panose="020B0600070205080204" pitchFamily="34" charset="-128"/>
              </a:rPr>
              <a:t>Known as </a:t>
            </a:r>
            <a:r>
              <a:rPr lang="en-US" altLang="zh-CN" sz="1800" b="1">
                <a:solidFill>
                  <a:srgbClr val="000099"/>
                </a:solidFill>
                <a:ea typeface="ＭＳ Ｐゴシック" panose="020B0600070205080204" pitchFamily="34" charset="-128"/>
              </a:rPr>
              <a:t>dual paging</a:t>
            </a:r>
            <a:r>
              <a:rPr lang="en-US" altLang="zh-CN" sz="1800">
                <a:ea typeface="ＭＳ Ｐゴシック" panose="020B0600070205080204" pitchFamily="34" charset="-128"/>
              </a:rPr>
              <a:t> problem.</a:t>
            </a:r>
          </a:p>
          <a:p>
            <a:pPr marL="800100" lvl="1" indent="-342900">
              <a:lnSpc>
                <a:spcPct val="90000"/>
              </a:lnSpc>
            </a:pPr>
            <a:r>
              <a:rPr lang="en-US" altLang="zh-CN" sz="2000">
                <a:ea typeface="ＭＳ Ｐゴシック" panose="020B0600070205080204" pitchFamily="34" charset="-128"/>
              </a:rPr>
              <a:t>Ideally when OS needs to evict a page from the buffer, it should pass control to database, which in turn should</a:t>
            </a:r>
          </a:p>
          <a:p>
            <a:pPr marL="1200150" lvl="2" indent="-342900">
              <a:lnSpc>
                <a:spcPct val="90000"/>
              </a:lnSpc>
              <a:buFont typeface="Webdings" panose="05030102010509060703" pitchFamily="18" charset="2"/>
              <a:buAutoNum type="arabicPeriod"/>
            </a:pPr>
            <a:r>
              <a:rPr lang="en-US" altLang="zh-CN" sz="1800">
                <a:ea typeface="ＭＳ Ｐゴシック" panose="020B0600070205080204" pitchFamily="34" charset="-128"/>
              </a:rPr>
              <a:t>Output the page to database instead of to swap space (making sure to output log records first), if it is modified</a:t>
            </a:r>
          </a:p>
          <a:p>
            <a:pPr marL="1200150" lvl="2" indent="-342900">
              <a:lnSpc>
                <a:spcPct val="90000"/>
              </a:lnSpc>
              <a:buFont typeface="Webdings" panose="05030102010509060703" pitchFamily="18" charset="2"/>
              <a:buAutoNum type="arabicPeriod"/>
            </a:pPr>
            <a:r>
              <a:rPr lang="en-US" altLang="zh-CN" sz="1800">
                <a:ea typeface="ＭＳ Ｐゴシック" panose="020B0600070205080204" pitchFamily="34" charset="-128"/>
              </a:rPr>
              <a:t>Release the page from the buffer, for the OS to use</a:t>
            </a:r>
          </a:p>
          <a:p>
            <a:pPr marL="1200150" lvl="2" indent="-342900">
              <a:lnSpc>
                <a:spcPct val="90000"/>
              </a:lnSpc>
              <a:buFont typeface="Webdings" panose="05030102010509060703" pitchFamily="18" charset="2"/>
              <a:buNone/>
            </a:pPr>
            <a:r>
              <a:rPr lang="en-US" altLang="zh-CN" sz="1800">
                <a:ea typeface="ＭＳ Ｐゴシック" panose="020B0600070205080204" pitchFamily="34" charset="-128"/>
              </a:rPr>
              <a:t>Dual paging can thus be avoided, but common operating systems do not support such functionality.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3DB7F216-597F-4407-9560-B1537712EE5D}"/>
              </a:ext>
            </a:extLst>
          </p:cNvPr>
          <p:cNvSpPr>
            <a:spLocks noGrp="1" noChangeArrowheads="1"/>
          </p:cNvSpPr>
          <p:nvPr>
            <p:ph type="title"/>
          </p:nvPr>
        </p:nvSpPr>
        <p:spPr/>
        <p:txBody>
          <a:bodyPr/>
          <a:lstStyle/>
          <a:p>
            <a:pPr>
              <a:defRPr/>
            </a:pPr>
            <a:r>
              <a:rPr lang="en-US" altLang="zh-CN">
                <a:ea typeface="宋体" pitchFamily="2" charset="-122"/>
              </a:rPr>
              <a:t>Remote Backup Systems</a:t>
            </a:r>
          </a:p>
        </p:txBody>
      </p:sp>
      <p:sp>
        <p:nvSpPr>
          <p:cNvPr id="43011" name="Rectangle 3">
            <a:extLst>
              <a:ext uri="{FF2B5EF4-FFF2-40B4-BE49-F238E27FC236}">
                <a16:creationId xmlns:a16="http://schemas.microsoft.com/office/drawing/2014/main" id="{47365506-6A90-4576-82CB-49FC81609CCF}"/>
              </a:ext>
            </a:extLst>
          </p:cNvPr>
          <p:cNvSpPr>
            <a:spLocks noGrp="1" noChangeArrowheads="1"/>
          </p:cNvSpPr>
          <p:nvPr>
            <p:ph idx="1"/>
          </p:nvPr>
        </p:nvSpPr>
        <p:spPr/>
        <p:txBody>
          <a:bodyPr/>
          <a:lstStyle/>
          <a:p>
            <a:r>
              <a:rPr lang="en-US" altLang="zh-CN" sz="2400">
                <a:ea typeface="宋体" panose="02010600030101010101" pitchFamily="2" charset="-122"/>
              </a:rPr>
              <a:t>Remote backup systems provide high availability by allowing transaction processing to continue even if the primary site is destroyed.</a:t>
            </a:r>
          </a:p>
        </p:txBody>
      </p:sp>
      <p:pic>
        <p:nvPicPr>
          <p:cNvPr id="43012" name="Picture 5">
            <a:extLst>
              <a:ext uri="{FF2B5EF4-FFF2-40B4-BE49-F238E27FC236}">
                <a16:creationId xmlns:a16="http://schemas.microsoft.com/office/drawing/2014/main" id="{0B6ED65E-CB10-4240-86B0-40DD526F33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279" t="30113" r="1065" b="29829"/>
          <a:stretch>
            <a:fillRect/>
          </a:stretch>
        </p:blipFill>
        <p:spPr bwMode="auto">
          <a:xfrm>
            <a:off x="688975" y="2579688"/>
            <a:ext cx="7967663" cy="2451100"/>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E24C01-BBB5-4662-8840-7C6C1A7CB46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7710F45-EEB8-45D4-8A2B-252394F1FB73}"/>
              </a:ext>
            </a:extLst>
          </p:cNvPr>
          <p:cNvSpPr>
            <a:spLocks noGrp="1"/>
          </p:cNvSpPr>
          <p:nvPr>
            <p:ph idx="1"/>
          </p:nvPr>
        </p:nvSpPr>
        <p:spPr/>
        <p:txBody>
          <a:bodyPr/>
          <a:lstStyle/>
          <a:p>
            <a:endParaRPr lang="zh-CN" altLang="en-US"/>
          </a:p>
        </p:txBody>
      </p:sp>
      <p:pic>
        <p:nvPicPr>
          <p:cNvPr id="47106" name="Picture 2">
            <a:extLst>
              <a:ext uri="{FF2B5EF4-FFF2-40B4-BE49-F238E27FC236}">
                <a16:creationId xmlns:a16="http://schemas.microsoft.com/office/drawing/2014/main" id="{435EC4BA-E0E8-44FD-A6C7-A0BDA8F96E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333500"/>
            <a:ext cx="60960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8709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A2B87D-512A-424A-BF95-FE2E1FADFF61}"/>
              </a:ext>
            </a:extLst>
          </p:cNvPr>
          <p:cNvSpPr>
            <a:spLocks noGrp="1"/>
          </p:cNvSpPr>
          <p:nvPr>
            <p:ph type="title"/>
          </p:nvPr>
        </p:nvSpPr>
        <p:spPr/>
        <p:txBody>
          <a:bodyPr/>
          <a:lstStyle/>
          <a:p>
            <a:r>
              <a:rPr lang="en-US" altLang="zh-CN" dirty="0">
                <a:effectLst>
                  <a:outerShdw blurRad="38100" dist="38100" dir="2700000" algn="tl">
                    <a:srgbClr val="C0C0C0"/>
                  </a:outerShdw>
                </a:effectLst>
                <a:ea typeface="宋体" pitchFamily="2" charset="-122"/>
              </a:rPr>
              <a:t>Assignment</a:t>
            </a:r>
            <a:endParaRPr lang="zh-CN" altLang="en-US" dirty="0"/>
          </a:p>
        </p:txBody>
      </p:sp>
      <p:sp>
        <p:nvSpPr>
          <p:cNvPr id="3" name="内容占位符 2">
            <a:extLst>
              <a:ext uri="{FF2B5EF4-FFF2-40B4-BE49-F238E27FC236}">
                <a16:creationId xmlns:a16="http://schemas.microsoft.com/office/drawing/2014/main" id="{039A2BD3-7757-426B-B5E5-5BCBD0F12D89}"/>
              </a:ext>
            </a:extLst>
          </p:cNvPr>
          <p:cNvSpPr>
            <a:spLocks noGrp="1"/>
          </p:cNvSpPr>
          <p:nvPr>
            <p:ph idx="1"/>
          </p:nvPr>
        </p:nvSpPr>
        <p:spPr/>
        <p:txBody>
          <a:bodyPr/>
          <a:lstStyle/>
          <a:p>
            <a:r>
              <a:rPr lang="en-US" altLang="zh-CN" dirty="0"/>
              <a:t>16.1</a:t>
            </a:r>
          </a:p>
          <a:p>
            <a:r>
              <a:rPr lang="en-US" altLang="zh-CN" dirty="0"/>
              <a:t>16.18</a:t>
            </a:r>
            <a:endParaRPr lang="zh-CN" altLang="en-US" dirty="0"/>
          </a:p>
        </p:txBody>
      </p:sp>
    </p:spTree>
    <p:extLst>
      <p:ext uri="{BB962C8B-B14F-4D97-AF65-F5344CB8AC3E}">
        <p14:creationId xmlns:p14="http://schemas.microsoft.com/office/powerpoint/2010/main" val="7984297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336B5272-11A0-4C31-8817-160DA1600CB7}"/>
              </a:ext>
            </a:extLst>
          </p:cNvPr>
          <p:cNvSpPr>
            <a:spLocks noGrp="1" noChangeArrowheads="1"/>
          </p:cNvSpPr>
          <p:nvPr>
            <p:ph type="ctrTitle"/>
          </p:nvPr>
        </p:nvSpPr>
        <p:spPr/>
        <p:txBody>
          <a:bodyPr/>
          <a:lstStyle/>
          <a:p>
            <a:pPr>
              <a:defRPr/>
            </a:pPr>
            <a:r>
              <a:rPr lang="en-US" altLang="zh-CN">
                <a:ea typeface="宋体" pitchFamily="2" charset="-122"/>
              </a:rPr>
              <a:t>End of Chapter</a:t>
            </a:r>
          </a:p>
        </p:txBody>
      </p:sp>
      <p:sp>
        <p:nvSpPr>
          <p:cNvPr id="44035" name="Rectangle 3">
            <a:extLst>
              <a:ext uri="{FF2B5EF4-FFF2-40B4-BE49-F238E27FC236}">
                <a16:creationId xmlns:a16="http://schemas.microsoft.com/office/drawing/2014/main" id="{28ACF7E5-6277-4327-B309-DA5FD16BABBD}"/>
              </a:ext>
            </a:extLst>
          </p:cNvPr>
          <p:cNvSpPr>
            <a:spLocks noGrp="1" noChangeArrowheads="1"/>
          </p:cNvSpPr>
          <p:nvPr>
            <p:ph type="subTitle" idx="1"/>
          </p:nvPr>
        </p:nvSpPr>
        <p:spPr/>
        <p:txBody>
          <a:bodyPr/>
          <a:lstStyle/>
          <a:p>
            <a:endParaRPr lang="zh-CN" altLang="en-US">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C4B02424-B737-4E5C-AE48-FB9E14C43764}"/>
              </a:ext>
            </a:extLst>
          </p:cNvPr>
          <p:cNvSpPr>
            <a:spLocks noGrp="1" noChangeArrowheads="1"/>
          </p:cNvSpPr>
          <p:nvPr>
            <p:ph type="title"/>
          </p:nvPr>
        </p:nvSpPr>
        <p:spPr/>
        <p:txBody>
          <a:bodyPr/>
          <a:lstStyle/>
          <a:p>
            <a:pPr>
              <a:defRPr/>
            </a:pPr>
            <a:r>
              <a:rPr lang="en-US">
                <a:ea typeface="+mj-ea"/>
              </a:rPr>
              <a:t>Recovery Algorithms</a:t>
            </a:r>
          </a:p>
        </p:txBody>
      </p:sp>
      <p:sp>
        <p:nvSpPr>
          <p:cNvPr id="21507" name="Rectangle 3">
            <a:extLst>
              <a:ext uri="{FF2B5EF4-FFF2-40B4-BE49-F238E27FC236}">
                <a16:creationId xmlns:a16="http://schemas.microsoft.com/office/drawing/2014/main" id="{F8EE3AE9-D707-4C17-B0A0-2F0E4C0035AE}"/>
              </a:ext>
            </a:extLst>
          </p:cNvPr>
          <p:cNvSpPr>
            <a:spLocks noGrp="1" noChangeArrowheads="1"/>
          </p:cNvSpPr>
          <p:nvPr>
            <p:ph idx="1"/>
          </p:nvPr>
        </p:nvSpPr>
        <p:spPr/>
        <p:txBody>
          <a:bodyPr>
            <a:normAutofit/>
          </a:bodyPr>
          <a:lstStyle/>
          <a:p>
            <a:pPr marL="381000" indent="-381000"/>
            <a:r>
              <a:rPr lang="en-US" altLang="zh-CN" sz="2000"/>
              <a:t>Consider transaction </a:t>
            </a:r>
            <a:r>
              <a:rPr lang="en-US" altLang="zh-CN" sz="2000" i="1"/>
              <a:t>T</a:t>
            </a:r>
            <a:r>
              <a:rPr lang="en-US" altLang="zh-CN" sz="2000" i="1" baseline="-25000"/>
              <a:t>i</a:t>
            </a:r>
            <a:r>
              <a:rPr lang="en-US" altLang="zh-CN" sz="2000"/>
              <a:t> that transfers $50 from account </a:t>
            </a:r>
            <a:r>
              <a:rPr lang="en-US" altLang="zh-CN" sz="2000" i="1"/>
              <a:t>A</a:t>
            </a:r>
            <a:r>
              <a:rPr lang="en-US" altLang="zh-CN" sz="2000"/>
              <a:t> to account </a:t>
            </a:r>
            <a:r>
              <a:rPr lang="en-US" altLang="zh-CN" sz="2000" i="1"/>
              <a:t>B</a:t>
            </a:r>
          </a:p>
          <a:p>
            <a:pPr marL="800100" lvl="1" indent="-342900"/>
            <a:r>
              <a:rPr lang="en-US" altLang="zh-CN" sz="1800">
                <a:ea typeface="ＭＳ Ｐゴシック" panose="020B0600070205080204" pitchFamily="34" charset="-128"/>
              </a:rPr>
              <a:t>Two updates: subtract 50 from A and add 50 to B </a:t>
            </a:r>
          </a:p>
          <a:p>
            <a:pPr marL="381000" indent="-381000"/>
            <a:r>
              <a:rPr lang="en-US" altLang="zh-CN" sz="2000"/>
              <a:t>Transaction </a:t>
            </a:r>
            <a:r>
              <a:rPr lang="en-US" altLang="zh-CN" sz="2000" i="1"/>
              <a:t>T</a:t>
            </a:r>
            <a:r>
              <a:rPr lang="en-US" altLang="zh-CN" sz="2000" i="1" baseline="-25000"/>
              <a:t>i</a:t>
            </a:r>
            <a:r>
              <a:rPr lang="en-US" altLang="zh-CN" sz="2000"/>
              <a:t>  requires updates to A and B to be output to the database. </a:t>
            </a:r>
          </a:p>
          <a:p>
            <a:pPr marL="800100" lvl="1" indent="-342900"/>
            <a:r>
              <a:rPr lang="en-US" altLang="zh-CN" sz="1800">
                <a:ea typeface="ＭＳ Ｐゴシック" panose="020B0600070205080204" pitchFamily="34" charset="-128"/>
              </a:rPr>
              <a:t>A failure may occur after one of these modifications have been made but before both of them are made. </a:t>
            </a:r>
          </a:p>
          <a:p>
            <a:pPr marL="800100" lvl="1" indent="-342900"/>
            <a:r>
              <a:rPr lang="en-US" altLang="zh-CN" sz="1800">
                <a:ea typeface="ＭＳ Ｐゴシック" panose="020B0600070205080204" pitchFamily="34" charset="-128"/>
              </a:rPr>
              <a:t>Modifying the database without ensuring that the transaction will commit  may leave the database in an inconsistent state</a:t>
            </a:r>
          </a:p>
          <a:p>
            <a:pPr marL="800100" lvl="1" indent="-342900"/>
            <a:r>
              <a:rPr lang="en-US" altLang="zh-CN" sz="1800">
                <a:ea typeface="ＭＳ Ｐゴシック" panose="020B0600070205080204" pitchFamily="34" charset="-128"/>
              </a:rPr>
              <a:t>Not modifying the database may result in lost updates if failure occurs just after transaction commits</a:t>
            </a:r>
          </a:p>
          <a:p>
            <a:pPr marL="381000" indent="-381000"/>
            <a:r>
              <a:rPr lang="en-US" altLang="zh-CN" sz="2000"/>
              <a:t>Recovery algorithms have two parts</a:t>
            </a:r>
          </a:p>
          <a:p>
            <a:pPr marL="800100" lvl="1" indent="-342900">
              <a:buFont typeface="Monotype Sorts" pitchFamily="2" charset="2"/>
              <a:buAutoNum type="arabicPeriod"/>
            </a:pPr>
            <a:r>
              <a:rPr lang="en-US" altLang="zh-CN" sz="1800">
                <a:ea typeface="ＭＳ Ｐゴシック" panose="020B0600070205080204" pitchFamily="34" charset="-128"/>
              </a:rPr>
              <a:t>Actions taken during normal transaction processing to ensure enough information exists to recover from failures</a:t>
            </a:r>
          </a:p>
          <a:p>
            <a:pPr marL="800100" lvl="1" indent="-342900">
              <a:buFont typeface="Monotype Sorts" pitchFamily="2" charset="2"/>
              <a:buAutoNum type="arabicPeriod"/>
            </a:pPr>
            <a:r>
              <a:rPr lang="en-US" altLang="zh-CN" sz="1800">
                <a:ea typeface="ＭＳ Ｐゴシック" panose="020B0600070205080204" pitchFamily="34" charset="-128"/>
              </a:rPr>
              <a:t>Actions taken after a failure to recover the database contents to a state that ensures atomicity, consistency and durability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92594B18-AB3C-467B-9124-426590C006AD}"/>
              </a:ext>
            </a:extLst>
          </p:cNvPr>
          <p:cNvSpPr>
            <a:spLocks noGrp="1" noChangeArrowheads="1"/>
          </p:cNvSpPr>
          <p:nvPr>
            <p:ph type="title"/>
          </p:nvPr>
        </p:nvSpPr>
        <p:spPr/>
        <p:txBody>
          <a:bodyPr/>
          <a:lstStyle/>
          <a:p>
            <a:pPr>
              <a:defRPr/>
            </a:pPr>
            <a:r>
              <a:rPr lang="en-US" altLang="zh-CN">
                <a:ea typeface="宋体" pitchFamily="2" charset="-122"/>
              </a:rPr>
              <a:t>Storage Structure</a:t>
            </a:r>
          </a:p>
        </p:txBody>
      </p:sp>
      <p:sp>
        <p:nvSpPr>
          <p:cNvPr id="11267" name="Rectangle 3">
            <a:extLst>
              <a:ext uri="{FF2B5EF4-FFF2-40B4-BE49-F238E27FC236}">
                <a16:creationId xmlns:a16="http://schemas.microsoft.com/office/drawing/2014/main" id="{4BDD366A-7962-4800-8D75-315CE4B8D908}"/>
              </a:ext>
            </a:extLst>
          </p:cNvPr>
          <p:cNvSpPr>
            <a:spLocks noGrp="1" noChangeArrowheads="1"/>
          </p:cNvSpPr>
          <p:nvPr>
            <p:ph idx="1"/>
          </p:nvPr>
        </p:nvSpPr>
        <p:spPr/>
        <p:txBody>
          <a:bodyPr/>
          <a:lstStyle/>
          <a:p>
            <a:r>
              <a:rPr lang="en-US" altLang="zh-CN" sz="2200" b="1">
                <a:solidFill>
                  <a:schemeClr val="tx2"/>
                </a:solidFill>
                <a:ea typeface="宋体" panose="02010600030101010101" pitchFamily="2" charset="-122"/>
              </a:rPr>
              <a:t>Volatile storage</a:t>
            </a:r>
            <a:r>
              <a:rPr lang="en-US" altLang="zh-CN" sz="2200">
                <a:ea typeface="宋体" panose="02010600030101010101" pitchFamily="2" charset="-122"/>
              </a:rPr>
              <a:t>:</a:t>
            </a:r>
          </a:p>
          <a:p>
            <a:pPr lvl="1"/>
            <a:r>
              <a:rPr lang="en-US" altLang="zh-CN" sz="2200">
                <a:ea typeface="宋体" panose="02010600030101010101" pitchFamily="2" charset="-122"/>
              </a:rPr>
              <a:t>does not survive system crashes</a:t>
            </a:r>
          </a:p>
          <a:p>
            <a:pPr lvl="1"/>
            <a:r>
              <a:rPr lang="en-US" altLang="zh-CN" sz="2200">
                <a:ea typeface="宋体" panose="02010600030101010101" pitchFamily="2" charset="-122"/>
              </a:rPr>
              <a:t>examples: main memory, cache memory</a:t>
            </a:r>
          </a:p>
          <a:p>
            <a:r>
              <a:rPr lang="en-US" altLang="zh-CN" sz="2200" b="1">
                <a:solidFill>
                  <a:schemeClr val="tx2"/>
                </a:solidFill>
                <a:ea typeface="宋体" panose="02010600030101010101" pitchFamily="2" charset="-122"/>
              </a:rPr>
              <a:t>Nonvolatile storage</a:t>
            </a:r>
            <a:r>
              <a:rPr lang="en-US" altLang="zh-CN" sz="2200">
                <a:ea typeface="宋体" panose="02010600030101010101" pitchFamily="2" charset="-122"/>
              </a:rPr>
              <a:t>:</a:t>
            </a:r>
          </a:p>
          <a:p>
            <a:pPr lvl="1"/>
            <a:r>
              <a:rPr lang="en-US" altLang="zh-CN" sz="2200">
                <a:ea typeface="宋体" panose="02010600030101010101" pitchFamily="2" charset="-122"/>
              </a:rPr>
              <a:t>survives system crashes</a:t>
            </a:r>
          </a:p>
          <a:p>
            <a:pPr lvl="1"/>
            <a:r>
              <a:rPr lang="en-US" altLang="zh-CN" sz="2200">
                <a:ea typeface="宋体" panose="02010600030101010101" pitchFamily="2" charset="-122"/>
              </a:rPr>
              <a:t>examples: disk, tape, flash memory, </a:t>
            </a:r>
            <a:br>
              <a:rPr lang="en-US" altLang="zh-CN" sz="2200">
                <a:ea typeface="宋体" panose="02010600030101010101" pitchFamily="2" charset="-122"/>
              </a:rPr>
            </a:br>
            <a:r>
              <a:rPr lang="en-US" altLang="zh-CN" sz="2200">
                <a:ea typeface="宋体" panose="02010600030101010101" pitchFamily="2" charset="-122"/>
              </a:rPr>
              <a:t>                  non-volatile (battery backed up) RAM </a:t>
            </a:r>
          </a:p>
          <a:p>
            <a:r>
              <a:rPr lang="en-US" altLang="zh-CN" sz="2200" b="1">
                <a:solidFill>
                  <a:schemeClr val="tx2"/>
                </a:solidFill>
                <a:ea typeface="宋体" panose="02010600030101010101" pitchFamily="2" charset="-122"/>
              </a:rPr>
              <a:t>Stable storage</a:t>
            </a:r>
            <a:r>
              <a:rPr lang="en-US" altLang="zh-CN" sz="2200">
                <a:ea typeface="宋体" panose="02010600030101010101" pitchFamily="2" charset="-122"/>
              </a:rPr>
              <a:t>:</a:t>
            </a:r>
          </a:p>
          <a:p>
            <a:pPr lvl="1"/>
            <a:r>
              <a:rPr lang="en-US" altLang="zh-CN" sz="2200">
                <a:ea typeface="宋体" panose="02010600030101010101" pitchFamily="2" charset="-122"/>
              </a:rPr>
              <a:t>a mythical form of storage that survives all failures</a:t>
            </a:r>
          </a:p>
          <a:p>
            <a:pPr lvl="1"/>
            <a:r>
              <a:rPr lang="en-US" altLang="zh-CN" sz="2200">
                <a:ea typeface="宋体" panose="02010600030101010101" pitchFamily="2" charset="-122"/>
              </a:rPr>
              <a:t>approximated by maintaining multiple copies on distinct nonvolatile media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C03E23A-2D9C-49AE-8AC0-EF98391C651A}"/>
              </a:ext>
            </a:extLst>
          </p:cNvPr>
          <p:cNvSpPr>
            <a:spLocks noGrp="1" noChangeArrowheads="1"/>
          </p:cNvSpPr>
          <p:nvPr>
            <p:ph type="title"/>
          </p:nvPr>
        </p:nvSpPr>
        <p:spPr/>
        <p:txBody>
          <a:bodyPr/>
          <a:lstStyle/>
          <a:p>
            <a:pPr>
              <a:defRPr/>
            </a:pPr>
            <a:r>
              <a:rPr lang="en-US">
                <a:ea typeface="+mj-ea"/>
              </a:rPr>
              <a:t>Stable-Storage Implementation</a:t>
            </a:r>
          </a:p>
        </p:txBody>
      </p:sp>
      <p:sp>
        <p:nvSpPr>
          <p:cNvPr id="202755" name="Rectangle 3">
            <a:extLst>
              <a:ext uri="{FF2B5EF4-FFF2-40B4-BE49-F238E27FC236}">
                <a16:creationId xmlns:a16="http://schemas.microsoft.com/office/drawing/2014/main" id="{32FB6CB4-1745-4598-B381-8CEF99574AC4}"/>
              </a:ext>
            </a:extLst>
          </p:cNvPr>
          <p:cNvSpPr>
            <a:spLocks noGrp="1" noChangeArrowheads="1"/>
          </p:cNvSpPr>
          <p:nvPr>
            <p:ph idx="1"/>
          </p:nvPr>
        </p:nvSpPr>
        <p:spPr/>
        <p:txBody>
          <a:bodyPr>
            <a:noAutofit/>
          </a:bodyPr>
          <a:lstStyle/>
          <a:p>
            <a:pPr>
              <a:spcBef>
                <a:spcPts val="600"/>
              </a:spcBef>
            </a:pPr>
            <a:r>
              <a:rPr lang="en-US" altLang="zh-CN" sz="2000"/>
              <a:t>Maintain multiple copies of each block on separate disks</a:t>
            </a:r>
          </a:p>
          <a:p>
            <a:pPr marL="762000" lvl="1" indent="-304800">
              <a:spcBef>
                <a:spcPts val="600"/>
              </a:spcBef>
            </a:pPr>
            <a:r>
              <a:rPr lang="en-US" altLang="zh-CN" sz="1800">
                <a:ea typeface="ＭＳ Ｐゴシック" panose="020B0600070205080204" pitchFamily="34" charset="-128"/>
              </a:rPr>
              <a:t>copies can be at remote sites to protect against disasters such as fire or flooding.</a:t>
            </a:r>
          </a:p>
          <a:p>
            <a:pPr>
              <a:spcBef>
                <a:spcPts val="600"/>
              </a:spcBef>
            </a:pPr>
            <a:r>
              <a:rPr lang="en-US" altLang="zh-CN" sz="2000"/>
              <a:t>Failure during data transfer can still result in inconsistent copies: Block transfer can result in</a:t>
            </a:r>
          </a:p>
          <a:p>
            <a:pPr marL="762000" lvl="1" indent="-304800">
              <a:spcBef>
                <a:spcPts val="600"/>
              </a:spcBef>
            </a:pPr>
            <a:r>
              <a:rPr lang="en-US" altLang="zh-CN" sz="1800">
                <a:ea typeface="ＭＳ Ｐゴシック" panose="020B0600070205080204" pitchFamily="34" charset="-128"/>
              </a:rPr>
              <a:t>Successful completion</a:t>
            </a:r>
          </a:p>
          <a:p>
            <a:pPr marL="762000" lvl="1" indent="-304800">
              <a:spcBef>
                <a:spcPts val="600"/>
              </a:spcBef>
            </a:pPr>
            <a:r>
              <a:rPr lang="en-US" altLang="zh-CN" sz="1800">
                <a:ea typeface="ＭＳ Ｐゴシック" panose="020B0600070205080204" pitchFamily="34" charset="-128"/>
              </a:rPr>
              <a:t>Partial failure: destination block has incorrect information</a:t>
            </a:r>
          </a:p>
          <a:p>
            <a:pPr marL="762000" lvl="1" indent="-304800">
              <a:spcBef>
                <a:spcPts val="600"/>
              </a:spcBef>
            </a:pPr>
            <a:r>
              <a:rPr lang="en-US" altLang="zh-CN" sz="1800">
                <a:ea typeface="ＭＳ Ｐゴシック" panose="020B0600070205080204" pitchFamily="34" charset="-128"/>
              </a:rPr>
              <a:t>Total failure: destination block was never updated</a:t>
            </a:r>
          </a:p>
          <a:p>
            <a:pPr>
              <a:spcBef>
                <a:spcPts val="600"/>
              </a:spcBef>
            </a:pPr>
            <a:r>
              <a:rPr lang="en-US" altLang="zh-CN" sz="2000"/>
              <a:t>Protecting storage media from failure during data transfer (one solution):</a:t>
            </a:r>
          </a:p>
          <a:p>
            <a:pPr marL="762000" lvl="1" indent="-304800">
              <a:spcBef>
                <a:spcPts val="600"/>
              </a:spcBef>
            </a:pPr>
            <a:r>
              <a:rPr lang="en-US" altLang="zh-CN" sz="1800">
                <a:ea typeface="ＭＳ Ｐゴシック" panose="020B0600070205080204" pitchFamily="34" charset="-128"/>
              </a:rPr>
              <a:t>Execute output operation as follows (assuming two copies of each block):</a:t>
            </a:r>
          </a:p>
          <a:p>
            <a:pPr marL="1162050" lvl="2" indent="-304800">
              <a:spcBef>
                <a:spcPts val="600"/>
              </a:spcBef>
              <a:buFont typeface="Monotype Sorts" pitchFamily="2" charset="2"/>
              <a:buAutoNum type="arabicPeriod"/>
            </a:pPr>
            <a:r>
              <a:rPr lang="en-US" altLang="zh-CN" sz="1600">
                <a:ea typeface="ＭＳ Ｐゴシック" panose="020B0600070205080204" pitchFamily="34" charset="-128"/>
              </a:rPr>
              <a:t>Write the information onto the first physical block.</a:t>
            </a:r>
          </a:p>
          <a:p>
            <a:pPr marL="1162050" lvl="2" indent="-304800">
              <a:spcBef>
                <a:spcPts val="600"/>
              </a:spcBef>
              <a:buFont typeface="Monotype Sorts" pitchFamily="2" charset="2"/>
              <a:buAutoNum type="arabicPeriod"/>
            </a:pPr>
            <a:r>
              <a:rPr lang="en-US" altLang="zh-CN" sz="1600">
                <a:ea typeface="ＭＳ Ｐゴシック" panose="020B0600070205080204" pitchFamily="34" charset="-128"/>
              </a:rPr>
              <a:t>When the first write successfully completes, write the same information onto the second physical block.</a:t>
            </a:r>
          </a:p>
          <a:p>
            <a:pPr marL="1162050" lvl="2" indent="-304800">
              <a:spcBef>
                <a:spcPts val="600"/>
              </a:spcBef>
              <a:buFont typeface="Monotype Sorts" pitchFamily="2" charset="2"/>
              <a:buAutoNum type="arabicPeriod"/>
            </a:pPr>
            <a:r>
              <a:rPr lang="en-US" altLang="zh-CN" sz="1600">
                <a:ea typeface="ＭＳ Ｐゴシック" panose="020B0600070205080204" pitchFamily="34" charset="-128"/>
              </a:rPr>
              <a:t>The output is completed only after the second write successfully completes.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E2746931-254E-42C6-A08F-8D475E329B4A}"/>
              </a:ext>
            </a:extLst>
          </p:cNvPr>
          <p:cNvSpPr>
            <a:spLocks noGrp="1" noChangeArrowheads="1"/>
          </p:cNvSpPr>
          <p:nvPr>
            <p:ph type="title"/>
          </p:nvPr>
        </p:nvSpPr>
        <p:spPr/>
        <p:txBody>
          <a:bodyPr/>
          <a:lstStyle/>
          <a:p>
            <a:pPr>
              <a:defRPr/>
            </a:pPr>
            <a:r>
              <a:rPr lang="en-US">
                <a:ea typeface="+mj-ea"/>
              </a:rPr>
              <a:t>Stable-Storage Implementation (Cont.)</a:t>
            </a:r>
          </a:p>
        </p:txBody>
      </p:sp>
      <p:sp>
        <p:nvSpPr>
          <p:cNvPr id="204803" name="Rectangle 3">
            <a:extLst>
              <a:ext uri="{FF2B5EF4-FFF2-40B4-BE49-F238E27FC236}">
                <a16:creationId xmlns:a16="http://schemas.microsoft.com/office/drawing/2014/main" id="{78ABBC36-1614-4475-B293-AD2FF4DBB2B7}"/>
              </a:ext>
            </a:extLst>
          </p:cNvPr>
          <p:cNvSpPr>
            <a:spLocks noGrp="1" noChangeArrowheads="1"/>
          </p:cNvSpPr>
          <p:nvPr>
            <p:ph idx="1"/>
          </p:nvPr>
        </p:nvSpPr>
        <p:spPr/>
        <p:txBody>
          <a:bodyPr>
            <a:noAutofit/>
          </a:bodyPr>
          <a:lstStyle/>
          <a:p>
            <a:pPr marL="381000" indent="-381000">
              <a:spcBef>
                <a:spcPts val="600"/>
              </a:spcBef>
            </a:pPr>
            <a:r>
              <a:rPr lang="en-US" altLang="zh-CN" sz="2400"/>
              <a:t>Protecting storage media from failure during data transfer (cont.):</a:t>
            </a:r>
          </a:p>
          <a:p>
            <a:pPr marL="381000" indent="-381000">
              <a:spcBef>
                <a:spcPts val="600"/>
              </a:spcBef>
            </a:pPr>
            <a:r>
              <a:rPr lang="en-US" altLang="zh-CN" sz="2400"/>
              <a:t>Copies of a block may differ due to failure during output operation. To recover from failure:</a:t>
            </a:r>
          </a:p>
          <a:p>
            <a:pPr marL="800100" lvl="1" indent="-342900">
              <a:spcBef>
                <a:spcPts val="600"/>
              </a:spcBef>
              <a:buFont typeface="Monotype Sorts" pitchFamily="2" charset="2"/>
              <a:buAutoNum type="arabicPeriod"/>
            </a:pPr>
            <a:r>
              <a:rPr lang="en-US" altLang="zh-CN" sz="2000">
                <a:ea typeface="ＭＳ Ｐゴシック" panose="020B0600070205080204" pitchFamily="34" charset="-128"/>
              </a:rPr>
              <a:t>First find inconsistent blocks:</a:t>
            </a:r>
          </a:p>
          <a:p>
            <a:pPr marL="1200150" lvl="2" indent="-342900">
              <a:spcBef>
                <a:spcPts val="600"/>
              </a:spcBef>
              <a:buFont typeface="Monotype Sorts" pitchFamily="2" charset="2"/>
              <a:buAutoNum type="arabicPeriod"/>
            </a:pPr>
            <a:r>
              <a:rPr lang="en-US" altLang="zh-CN" sz="1800" i="1">
                <a:ea typeface="ＭＳ Ｐゴシック" panose="020B0600070205080204" pitchFamily="34" charset="-128"/>
              </a:rPr>
              <a:t>Expensive solution</a:t>
            </a:r>
            <a:r>
              <a:rPr lang="en-US" altLang="zh-CN" sz="1800">
                <a:ea typeface="ＭＳ Ｐゴシック" panose="020B0600070205080204" pitchFamily="34" charset="-128"/>
              </a:rPr>
              <a:t>: Compare the two copies of every disk block.</a:t>
            </a:r>
          </a:p>
          <a:p>
            <a:pPr marL="1200150" lvl="2" indent="-342900">
              <a:spcBef>
                <a:spcPts val="600"/>
              </a:spcBef>
              <a:buFont typeface="Monotype Sorts" pitchFamily="2" charset="2"/>
              <a:buAutoNum type="arabicPeriod"/>
            </a:pPr>
            <a:r>
              <a:rPr lang="en-US" altLang="zh-CN" sz="1800" i="1">
                <a:ea typeface="ＭＳ Ｐゴシック" panose="020B0600070205080204" pitchFamily="34" charset="-128"/>
              </a:rPr>
              <a:t>Better solution</a:t>
            </a:r>
            <a:r>
              <a:rPr lang="en-US" altLang="zh-CN" sz="1800">
                <a:ea typeface="ＭＳ Ｐゴシック" panose="020B0600070205080204" pitchFamily="34" charset="-128"/>
              </a:rPr>
              <a:t>: </a:t>
            </a:r>
          </a:p>
          <a:p>
            <a:pPr marL="1543050" lvl="3" indent="-342900">
              <a:spcBef>
                <a:spcPts val="600"/>
              </a:spcBef>
              <a:buSzPct val="80000"/>
              <a:buFont typeface="Monotype Sorts" pitchFamily="2" charset="2"/>
              <a:buChar char="l"/>
            </a:pPr>
            <a:r>
              <a:rPr lang="en-US" altLang="zh-CN" sz="1600">
                <a:ea typeface="ＭＳ Ｐゴシック" panose="020B0600070205080204" pitchFamily="34" charset="-128"/>
              </a:rPr>
              <a:t>Record in-progress disk writes on non-volatile storage (Non-volatile RAM or special area of disk). </a:t>
            </a:r>
          </a:p>
          <a:p>
            <a:pPr marL="1543050" lvl="3" indent="-342900">
              <a:spcBef>
                <a:spcPts val="600"/>
              </a:spcBef>
              <a:buSzPct val="80000"/>
              <a:buFont typeface="Monotype Sorts" pitchFamily="2" charset="2"/>
              <a:buChar char="l"/>
            </a:pPr>
            <a:r>
              <a:rPr lang="en-US" altLang="zh-CN" sz="1600">
                <a:ea typeface="ＭＳ Ｐゴシック" panose="020B0600070205080204" pitchFamily="34" charset="-128"/>
              </a:rPr>
              <a:t> Use this information during recovery  to find blocks that may be inconsistent, and only compare copies of these. </a:t>
            </a:r>
          </a:p>
          <a:p>
            <a:pPr marL="1543050" lvl="3" indent="-342900">
              <a:spcBef>
                <a:spcPts val="600"/>
              </a:spcBef>
              <a:buSzPct val="80000"/>
              <a:buFont typeface="Monotype Sorts" pitchFamily="2" charset="2"/>
              <a:buChar char="l"/>
            </a:pPr>
            <a:r>
              <a:rPr lang="en-US" altLang="zh-CN" sz="1600">
                <a:ea typeface="ＭＳ Ｐゴシック" panose="020B0600070205080204" pitchFamily="34" charset="-128"/>
              </a:rPr>
              <a:t>Used in hardware RAID systems</a:t>
            </a:r>
          </a:p>
          <a:p>
            <a:pPr marL="800100" lvl="1" indent="-342900">
              <a:spcBef>
                <a:spcPts val="600"/>
              </a:spcBef>
              <a:buFont typeface="Monotype Sorts" pitchFamily="2" charset="2"/>
              <a:buAutoNum type="arabicPeriod"/>
            </a:pPr>
            <a:r>
              <a:rPr lang="en-US" altLang="zh-CN" sz="2000">
                <a:ea typeface="ＭＳ Ｐゴシック" panose="020B0600070205080204" pitchFamily="34" charset="-128"/>
              </a:rPr>
              <a:t>If either copy of an inconsistent block is detected to have an error (bad checksum), overwrite it by the other copy.  If both have no error, but are different, overwrite the second block by the first block.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324F5B7-1BD6-480A-AE88-7370883B727B}"/>
              </a:ext>
            </a:extLst>
          </p:cNvPr>
          <p:cNvSpPr>
            <a:spLocks noGrp="1" noChangeArrowheads="1"/>
          </p:cNvSpPr>
          <p:nvPr>
            <p:ph type="title"/>
          </p:nvPr>
        </p:nvSpPr>
        <p:spPr/>
        <p:txBody>
          <a:bodyPr/>
          <a:lstStyle/>
          <a:p>
            <a:pPr>
              <a:defRPr/>
            </a:pPr>
            <a:r>
              <a:rPr lang="en-US" altLang="zh-CN">
                <a:ea typeface="宋体" pitchFamily="2" charset="-122"/>
              </a:rPr>
              <a:t>Data Access</a:t>
            </a:r>
          </a:p>
        </p:txBody>
      </p:sp>
      <p:sp>
        <p:nvSpPr>
          <p:cNvPr id="12291" name="Rectangle 3">
            <a:extLst>
              <a:ext uri="{FF2B5EF4-FFF2-40B4-BE49-F238E27FC236}">
                <a16:creationId xmlns:a16="http://schemas.microsoft.com/office/drawing/2014/main" id="{D15CACAC-2BF4-41E9-8B68-765A2D932D98}"/>
              </a:ext>
            </a:extLst>
          </p:cNvPr>
          <p:cNvSpPr>
            <a:spLocks noGrp="1" noChangeArrowheads="1"/>
          </p:cNvSpPr>
          <p:nvPr>
            <p:ph idx="1"/>
          </p:nvPr>
        </p:nvSpPr>
        <p:spPr/>
        <p:txBody>
          <a:bodyPr/>
          <a:lstStyle/>
          <a:p>
            <a:r>
              <a:rPr lang="en-US" altLang="zh-CN" sz="2000" b="1">
                <a:ea typeface="宋体" panose="02010600030101010101" pitchFamily="2" charset="-122"/>
              </a:rPr>
              <a:t>Physical blocks</a:t>
            </a:r>
            <a:r>
              <a:rPr lang="en-US" altLang="zh-CN" sz="2000">
                <a:ea typeface="宋体" panose="02010600030101010101" pitchFamily="2" charset="-122"/>
              </a:rPr>
              <a:t> are those blocks residing on the disk. </a:t>
            </a:r>
          </a:p>
          <a:p>
            <a:r>
              <a:rPr lang="en-US" altLang="zh-CN" sz="2000" b="1">
                <a:solidFill>
                  <a:schemeClr val="tx2"/>
                </a:solidFill>
                <a:ea typeface="宋体" panose="02010600030101010101" pitchFamily="2" charset="-122"/>
              </a:rPr>
              <a:t>Buffer blocks</a:t>
            </a:r>
            <a:r>
              <a:rPr lang="en-US" altLang="zh-CN" sz="2000">
                <a:ea typeface="宋体" panose="02010600030101010101" pitchFamily="2" charset="-122"/>
              </a:rPr>
              <a:t> are the blocks residing temporarily in main memory.</a:t>
            </a:r>
          </a:p>
          <a:p>
            <a:r>
              <a:rPr lang="en-US" altLang="zh-CN" sz="2000">
                <a:ea typeface="宋体" panose="02010600030101010101" pitchFamily="2" charset="-122"/>
              </a:rPr>
              <a:t>Block movements between disk and main memory are initiated through the following two operations:</a:t>
            </a:r>
          </a:p>
          <a:p>
            <a:pPr lvl="1"/>
            <a:r>
              <a:rPr lang="en-US" altLang="zh-CN" sz="2000" b="1">
                <a:solidFill>
                  <a:schemeClr val="tx2"/>
                </a:solidFill>
                <a:ea typeface="宋体" panose="02010600030101010101" pitchFamily="2" charset="-122"/>
              </a:rPr>
              <a:t>input</a:t>
            </a:r>
            <a:r>
              <a:rPr lang="en-US" altLang="zh-CN" sz="2000">
                <a:ea typeface="宋体" panose="02010600030101010101" pitchFamily="2" charset="-122"/>
              </a:rPr>
              <a:t>(</a:t>
            </a:r>
            <a:r>
              <a:rPr lang="en-US" altLang="zh-CN" sz="2000" i="1">
                <a:ea typeface="宋体" panose="02010600030101010101" pitchFamily="2" charset="-122"/>
              </a:rPr>
              <a:t>B</a:t>
            </a:r>
            <a:r>
              <a:rPr lang="en-US" altLang="zh-CN" sz="2000">
                <a:ea typeface="宋体" panose="02010600030101010101" pitchFamily="2" charset="-122"/>
              </a:rPr>
              <a:t>) transfers the physical block </a:t>
            </a:r>
            <a:r>
              <a:rPr lang="en-US" altLang="zh-CN" sz="2000" i="1">
                <a:ea typeface="宋体" panose="02010600030101010101" pitchFamily="2" charset="-122"/>
              </a:rPr>
              <a:t>B  </a:t>
            </a:r>
            <a:r>
              <a:rPr lang="en-US" altLang="zh-CN" sz="2000">
                <a:ea typeface="宋体" panose="02010600030101010101" pitchFamily="2" charset="-122"/>
              </a:rPr>
              <a:t>to main memory.</a:t>
            </a:r>
          </a:p>
          <a:p>
            <a:pPr lvl="1"/>
            <a:r>
              <a:rPr lang="en-US" altLang="zh-CN" sz="2000" b="1">
                <a:solidFill>
                  <a:schemeClr val="tx2"/>
                </a:solidFill>
                <a:ea typeface="宋体" panose="02010600030101010101" pitchFamily="2" charset="-122"/>
              </a:rPr>
              <a:t>output</a:t>
            </a:r>
            <a:r>
              <a:rPr lang="en-US" altLang="zh-CN" sz="2000">
                <a:ea typeface="宋体" panose="02010600030101010101" pitchFamily="2" charset="-122"/>
              </a:rPr>
              <a:t>(</a:t>
            </a:r>
            <a:r>
              <a:rPr lang="en-US" altLang="zh-CN" sz="2000" i="1">
                <a:ea typeface="宋体" panose="02010600030101010101" pitchFamily="2" charset="-122"/>
              </a:rPr>
              <a:t>B</a:t>
            </a:r>
            <a:r>
              <a:rPr lang="en-US" altLang="zh-CN" sz="2000">
                <a:ea typeface="宋体" panose="02010600030101010101" pitchFamily="2" charset="-122"/>
              </a:rPr>
              <a:t>) transfers the buffer block </a:t>
            </a:r>
            <a:r>
              <a:rPr lang="en-US" altLang="zh-CN" sz="2000" i="1">
                <a:ea typeface="宋体" panose="02010600030101010101" pitchFamily="2" charset="-122"/>
              </a:rPr>
              <a:t>B </a:t>
            </a:r>
            <a:r>
              <a:rPr lang="en-US" altLang="zh-CN" sz="2000">
                <a:ea typeface="宋体" panose="02010600030101010101" pitchFamily="2" charset="-122"/>
              </a:rPr>
              <a:t>to the disk, and replaces the appropriate physical block there.</a:t>
            </a:r>
          </a:p>
          <a:p>
            <a:r>
              <a:rPr lang="en-US" altLang="zh-CN" sz="2000">
                <a:ea typeface="宋体" panose="02010600030101010101" pitchFamily="2" charset="-122"/>
              </a:rPr>
              <a:t>Each transaction </a:t>
            </a:r>
            <a:r>
              <a:rPr lang="en-US" altLang="zh-CN" sz="2000" i="1">
                <a:ea typeface="宋体" panose="02010600030101010101" pitchFamily="2" charset="-122"/>
              </a:rPr>
              <a:t>T</a:t>
            </a:r>
            <a:r>
              <a:rPr lang="en-US" altLang="zh-CN" sz="2000" i="1" baseline="-25000">
                <a:ea typeface="宋体" panose="02010600030101010101" pitchFamily="2" charset="-122"/>
              </a:rPr>
              <a:t>i</a:t>
            </a:r>
            <a:r>
              <a:rPr lang="en-US" altLang="zh-CN" sz="2000" i="1">
                <a:ea typeface="宋体" panose="02010600030101010101" pitchFamily="2" charset="-122"/>
              </a:rPr>
              <a:t> </a:t>
            </a:r>
            <a:r>
              <a:rPr lang="en-US" altLang="zh-CN" sz="2000">
                <a:ea typeface="宋体" panose="02010600030101010101" pitchFamily="2" charset="-122"/>
              </a:rPr>
              <a:t>has its private work-area in which local copies of all data items accessed and updated by it are kept.</a:t>
            </a:r>
          </a:p>
          <a:p>
            <a:pPr lvl="1"/>
            <a:r>
              <a:rPr lang="en-US" altLang="zh-CN" sz="2000">
                <a:ea typeface="宋体" panose="02010600030101010101" pitchFamily="2" charset="-122"/>
              </a:rPr>
              <a:t> </a:t>
            </a:r>
            <a:r>
              <a:rPr lang="en-US" altLang="zh-CN" sz="2000" i="1">
                <a:ea typeface="宋体" panose="02010600030101010101" pitchFamily="2" charset="-122"/>
              </a:rPr>
              <a:t>T</a:t>
            </a:r>
            <a:r>
              <a:rPr lang="en-US" altLang="zh-CN" sz="2000" i="1" baseline="-25000">
                <a:ea typeface="宋体" panose="02010600030101010101" pitchFamily="2" charset="-122"/>
              </a:rPr>
              <a:t>i</a:t>
            </a:r>
            <a:r>
              <a:rPr lang="en-US" altLang="zh-CN" sz="2000">
                <a:ea typeface="宋体" panose="02010600030101010101" pitchFamily="2" charset="-122"/>
              </a:rPr>
              <a:t>'s local copy of a data item </a:t>
            </a:r>
            <a:r>
              <a:rPr lang="en-US" altLang="zh-CN" sz="2000" i="1">
                <a:ea typeface="宋体" panose="02010600030101010101" pitchFamily="2" charset="-122"/>
              </a:rPr>
              <a:t>X</a:t>
            </a:r>
            <a:r>
              <a:rPr lang="en-US" altLang="zh-CN" sz="2000">
                <a:ea typeface="宋体" panose="02010600030101010101" pitchFamily="2" charset="-122"/>
              </a:rPr>
              <a:t> is called </a:t>
            </a:r>
            <a:r>
              <a:rPr lang="en-US" altLang="zh-CN" sz="2000" i="1">
                <a:ea typeface="宋体" panose="02010600030101010101" pitchFamily="2" charset="-122"/>
              </a:rPr>
              <a:t>x</a:t>
            </a:r>
            <a:r>
              <a:rPr lang="en-US" altLang="zh-CN" sz="2000" i="1" baseline="-25000">
                <a:ea typeface="宋体" panose="02010600030101010101" pitchFamily="2" charset="-122"/>
              </a:rPr>
              <a:t>i</a:t>
            </a:r>
            <a:r>
              <a:rPr lang="en-US" altLang="zh-CN" sz="2000" i="1">
                <a:ea typeface="宋体" panose="02010600030101010101" pitchFamily="2" charset="-122"/>
              </a:rPr>
              <a:t>.</a:t>
            </a:r>
            <a:endParaRPr lang="en-US" altLang="zh-CN" sz="2000">
              <a:ea typeface="宋体" panose="02010600030101010101" pitchFamily="2" charset="-122"/>
            </a:endParaRPr>
          </a:p>
          <a:p>
            <a:r>
              <a:rPr lang="en-US" altLang="zh-CN" sz="2000">
                <a:ea typeface="宋体" panose="02010600030101010101" pitchFamily="2" charset="-122"/>
              </a:rPr>
              <a:t>We assume, for simplicity, that each data item fits in, and is stored inside, a single block.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3DDFA20-287D-48BA-95BF-55AF85C151CA}"/>
              </a:ext>
            </a:extLst>
          </p:cNvPr>
          <p:cNvSpPr>
            <a:spLocks noGrp="1" noChangeArrowheads="1"/>
          </p:cNvSpPr>
          <p:nvPr>
            <p:ph type="title"/>
          </p:nvPr>
        </p:nvSpPr>
        <p:spPr/>
        <p:txBody>
          <a:bodyPr/>
          <a:lstStyle/>
          <a:p>
            <a:pPr>
              <a:defRPr/>
            </a:pPr>
            <a:r>
              <a:rPr lang="en-US" altLang="zh-CN">
                <a:ea typeface="宋体" pitchFamily="2" charset="-122"/>
              </a:rPr>
              <a:t>Data Access (Cont.)</a:t>
            </a:r>
          </a:p>
        </p:txBody>
      </p:sp>
      <p:sp>
        <p:nvSpPr>
          <p:cNvPr id="13315" name="Rectangle 3">
            <a:extLst>
              <a:ext uri="{FF2B5EF4-FFF2-40B4-BE49-F238E27FC236}">
                <a16:creationId xmlns:a16="http://schemas.microsoft.com/office/drawing/2014/main" id="{4031D031-1C1A-499C-99C0-6322DCE744D8}"/>
              </a:ext>
            </a:extLst>
          </p:cNvPr>
          <p:cNvSpPr>
            <a:spLocks noGrp="1" noChangeArrowheads="1"/>
          </p:cNvSpPr>
          <p:nvPr>
            <p:ph idx="1"/>
          </p:nvPr>
        </p:nvSpPr>
        <p:spPr/>
        <p:txBody>
          <a:bodyPr/>
          <a:lstStyle/>
          <a:p>
            <a:r>
              <a:rPr lang="en-US" altLang="zh-CN" sz="2000">
                <a:ea typeface="宋体" panose="02010600030101010101" pitchFamily="2" charset="-122"/>
              </a:rPr>
              <a:t>Transaction transfers data items between system buffer blocks and its private work-area using the following operations :</a:t>
            </a:r>
          </a:p>
          <a:p>
            <a:pPr lvl="1"/>
            <a:r>
              <a:rPr lang="en-US" altLang="zh-CN" sz="2000" b="1">
                <a:solidFill>
                  <a:schemeClr val="tx2"/>
                </a:solidFill>
                <a:ea typeface="宋体" panose="02010600030101010101" pitchFamily="2" charset="-122"/>
              </a:rPr>
              <a:t>read</a:t>
            </a:r>
            <a:r>
              <a:rPr lang="en-US" altLang="zh-CN" sz="2000">
                <a:ea typeface="宋体" panose="02010600030101010101" pitchFamily="2" charset="-122"/>
              </a:rPr>
              <a:t>(</a:t>
            </a:r>
            <a:r>
              <a:rPr lang="en-US" altLang="zh-CN" sz="2000" i="1">
                <a:ea typeface="宋体" panose="02010600030101010101" pitchFamily="2" charset="-122"/>
              </a:rPr>
              <a:t>X</a:t>
            </a:r>
            <a:r>
              <a:rPr lang="en-US" altLang="zh-CN" sz="2000">
                <a:ea typeface="宋体" panose="02010600030101010101" pitchFamily="2" charset="-122"/>
              </a:rPr>
              <a:t>) assigns the value of data item </a:t>
            </a:r>
            <a:r>
              <a:rPr lang="en-US" altLang="zh-CN" sz="2000" i="1">
                <a:ea typeface="宋体" panose="02010600030101010101" pitchFamily="2" charset="-122"/>
              </a:rPr>
              <a:t>X</a:t>
            </a:r>
            <a:r>
              <a:rPr lang="en-US" altLang="zh-CN" sz="2000">
                <a:ea typeface="宋体" panose="02010600030101010101" pitchFamily="2" charset="-122"/>
              </a:rPr>
              <a:t> to the local variable </a:t>
            </a:r>
            <a:r>
              <a:rPr lang="en-US" altLang="zh-CN" sz="2000" i="1">
                <a:ea typeface="宋体" panose="02010600030101010101" pitchFamily="2" charset="-122"/>
              </a:rPr>
              <a:t>x</a:t>
            </a:r>
            <a:r>
              <a:rPr lang="en-US" altLang="zh-CN" sz="2000" i="1" baseline="-25000">
                <a:ea typeface="宋体" panose="02010600030101010101" pitchFamily="2" charset="-122"/>
              </a:rPr>
              <a:t>i</a:t>
            </a:r>
            <a:r>
              <a:rPr lang="en-US" altLang="zh-CN" sz="2000">
                <a:ea typeface="宋体" panose="02010600030101010101" pitchFamily="2" charset="-122"/>
              </a:rPr>
              <a:t>.</a:t>
            </a:r>
          </a:p>
          <a:p>
            <a:pPr lvl="1"/>
            <a:r>
              <a:rPr lang="en-US" altLang="zh-CN" sz="2000" b="1">
                <a:solidFill>
                  <a:schemeClr val="tx2"/>
                </a:solidFill>
                <a:ea typeface="宋体" panose="02010600030101010101" pitchFamily="2" charset="-122"/>
              </a:rPr>
              <a:t>write</a:t>
            </a:r>
            <a:r>
              <a:rPr lang="en-US" altLang="zh-CN" sz="2000">
                <a:ea typeface="宋体" panose="02010600030101010101" pitchFamily="2" charset="-122"/>
              </a:rPr>
              <a:t>(</a:t>
            </a:r>
            <a:r>
              <a:rPr lang="en-US" altLang="zh-CN" sz="2000" i="1">
                <a:ea typeface="宋体" panose="02010600030101010101" pitchFamily="2" charset="-122"/>
              </a:rPr>
              <a:t>X</a:t>
            </a:r>
            <a:r>
              <a:rPr lang="en-US" altLang="zh-CN" sz="2000">
                <a:ea typeface="宋体" panose="02010600030101010101" pitchFamily="2" charset="-122"/>
              </a:rPr>
              <a:t>) assigns the value of local variable </a:t>
            </a:r>
            <a:r>
              <a:rPr lang="en-US" altLang="zh-CN" sz="2000" i="1">
                <a:ea typeface="宋体" panose="02010600030101010101" pitchFamily="2" charset="-122"/>
              </a:rPr>
              <a:t>x</a:t>
            </a:r>
            <a:r>
              <a:rPr lang="en-US" altLang="zh-CN" sz="2000" i="1" baseline="-25000">
                <a:ea typeface="宋体" panose="02010600030101010101" pitchFamily="2" charset="-122"/>
              </a:rPr>
              <a:t>i</a:t>
            </a:r>
            <a:r>
              <a:rPr lang="en-US" altLang="zh-CN" sz="2000" i="1">
                <a:ea typeface="宋体" panose="02010600030101010101" pitchFamily="2" charset="-122"/>
              </a:rPr>
              <a:t> </a:t>
            </a:r>
            <a:r>
              <a:rPr lang="en-US" altLang="zh-CN" sz="2000">
                <a:ea typeface="宋体" panose="02010600030101010101" pitchFamily="2" charset="-122"/>
              </a:rPr>
              <a:t>to data item {</a:t>
            </a:r>
            <a:r>
              <a:rPr lang="en-US" altLang="zh-CN" sz="2000" i="1">
                <a:ea typeface="宋体" panose="02010600030101010101" pitchFamily="2" charset="-122"/>
              </a:rPr>
              <a:t>X</a:t>
            </a:r>
            <a:r>
              <a:rPr lang="en-US" altLang="zh-CN" sz="2000">
                <a:ea typeface="宋体" panose="02010600030101010101" pitchFamily="2" charset="-122"/>
              </a:rPr>
              <a:t>} in the buffer block.</a:t>
            </a:r>
          </a:p>
          <a:p>
            <a:pPr lvl="1"/>
            <a:r>
              <a:rPr lang="en-US" altLang="zh-CN" sz="2000">
                <a:ea typeface="宋体" panose="02010600030101010101" pitchFamily="2" charset="-122"/>
              </a:rPr>
              <a:t>both these commands may necessitate the issue of an</a:t>
            </a:r>
            <a:r>
              <a:rPr lang="en-US" altLang="zh-CN" sz="2000" b="1">
                <a:ea typeface="宋体" panose="02010600030101010101" pitchFamily="2" charset="-122"/>
              </a:rPr>
              <a:t> input</a:t>
            </a:r>
            <a:r>
              <a:rPr lang="en-US" altLang="zh-CN" sz="2000">
                <a:ea typeface="宋体" panose="02010600030101010101" pitchFamily="2" charset="-122"/>
              </a:rPr>
              <a:t>(B</a:t>
            </a:r>
            <a:r>
              <a:rPr lang="en-US" altLang="zh-CN" sz="2000" baseline="-25000">
                <a:ea typeface="宋体" panose="02010600030101010101" pitchFamily="2" charset="-122"/>
              </a:rPr>
              <a:t>X</a:t>
            </a:r>
            <a:r>
              <a:rPr lang="en-US" altLang="zh-CN" sz="2000">
                <a:ea typeface="宋体" panose="02010600030101010101" pitchFamily="2" charset="-122"/>
              </a:rPr>
              <a:t>) instruction before the assignment, if the block </a:t>
            </a:r>
            <a:r>
              <a:rPr lang="en-US" altLang="zh-CN" sz="2000" i="1">
                <a:ea typeface="宋体" panose="02010600030101010101" pitchFamily="2" charset="-122"/>
              </a:rPr>
              <a:t>B</a:t>
            </a:r>
            <a:r>
              <a:rPr lang="en-US" altLang="zh-CN" sz="2000" i="1" baseline="-25000">
                <a:ea typeface="宋体" panose="02010600030101010101" pitchFamily="2" charset="-122"/>
              </a:rPr>
              <a:t>X</a:t>
            </a:r>
            <a:r>
              <a:rPr lang="en-US" altLang="zh-CN" sz="2000">
                <a:ea typeface="宋体" panose="02010600030101010101" pitchFamily="2" charset="-122"/>
              </a:rPr>
              <a:t> in which </a:t>
            </a:r>
            <a:r>
              <a:rPr lang="en-US" altLang="zh-CN" sz="2000" i="1">
                <a:ea typeface="宋体" panose="02010600030101010101" pitchFamily="2" charset="-122"/>
              </a:rPr>
              <a:t>X</a:t>
            </a:r>
            <a:r>
              <a:rPr lang="en-US" altLang="zh-CN" sz="2000">
                <a:ea typeface="宋体" panose="02010600030101010101" pitchFamily="2" charset="-122"/>
              </a:rPr>
              <a:t> resides is not already in memory.</a:t>
            </a:r>
          </a:p>
          <a:p>
            <a:r>
              <a:rPr lang="en-US" altLang="zh-CN" sz="2000">
                <a:ea typeface="宋体" panose="02010600030101010101" pitchFamily="2" charset="-122"/>
              </a:rPr>
              <a:t>Transactions </a:t>
            </a:r>
          </a:p>
          <a:p>
            <a:pPr lvl="1"/>
            <a:r>
              <a:rPr lang="en-US" altLang="zh-CN" sz="2000">
                <a:ea typeface="宋体" panose="02010600030101010101" pitchFamily="2" charset="-122"/>
              </a:rPr>
              <a:t>Perform </a:t>
            </a:r>
            <a:r>
              <a:rPr lang="en-US" altLang="zh-CN" sz="2000" b="1">
                <a:ea typeface="宋体" panose="02010600030101010101" pitchFamily="2" charset="-122"/>
              </a:rPr>
              <a:t>read</a:t>
            </a:r>
            <a:r>
              <a:rPr lang="en-US" altLang="zh-CN" sz="2000">
                <a:ea typeface="宋体" panose="02010600030101010101" pitchFamily="2" charset="-122"/>
              </a:rPr>
              <a:t>(</a:t>
            </a:r>
            <a:r>
              <a:rPr lang="en-US" altLang="zh-CN" sz="2000" i="1">
                <a:ea typeface="宋体" panose="02010600030101010101" pitchFamily="2" charset="-122"/>
              </a:rPr>
              <a:t>X</a:t>
            </a:r>
            <a:r>
              <a:rPr lang="en-US" altLang="zh-CN" sz="2000">
                <a:ea typeface="宋体" panose="02010600030101010101" pitchFamily="2" charset="-122"/>
              </a:rPr>
              <a:t>) while accessing </a:t>
            </a:r>
            <a:r>
              <a:rPr lang="en-US" altLang="zh-CN" sz="2000" i="1">
                <a:ea typeface="宋体" panose="02010600030101010101" pitchFamily="2" charset="-122"/>
              </a:rPr>
              <a:t>X</a:t>
            </a:r>
            <a:r>
              <a:rPr lang="en-US" altLang="zh-CN" sz="2000">
                <a:ea typeface="宋体" panose="02010600030101010101" pitchFamily="2" charset="-122"/>
              </a:rPr>
              <a:t> for the first time; </a:t>
            </a:r>
          </a:p>
          <a:p>
            <a:pPr lvl="1"/>
            <a:r>
              <a:rPr lang="en-US" altLang="zh-CN" sz="2000">
                <a:ea typeface="宋体" panose="02010600030101010101" pitchFamily="2" charset="-122"/>
              </a:rPr>
              <a:t>All subsequent accesses are to the local copy. </a:t>
            </a:r>
          </a:p>
          <a:p>
            <a:pPr lvl="1"/>
            <a:r>
              <a:rPr lang="en-US" altLang="zh-CN" sz="2000">
                <a:ea typeface="宋体" panose="02010600030101010101" pitchFamily="2" charset="-122"/>
              </a:rPr>
              <a:t>After last access, transaction executes </a:t>
            </a:r>
            <a:r>
              <a:rPr lang="en-US" altLang="zh-CN" sz="2000" b="1">
                <a:ea typeface="宋体" panose="02010600030101010101" pitchFamily="2" charset="-122"/>
              </a:rPr>
              <a:t>write</a:t>
            </a:r>
            <a:r>
              <a:rPr lang="en-US" altLang="zh-CN" sz="2000">
                <a:ea typeface="宋体" panose="02010600030101010101" pitchFamily="2" charset="-122"/>
              </a:rPr>
              <a:t>(</a:t>
            </a:r>
            <a:r>
              <a:rPr lang="en-US" altLang="zh-CN" sz="2000" i="1">
                <a:ea typeface="宋体" panose="02010600030101010101" pitchFamily="2" charset="-122"/>
              </a:rPr>
              <a:t>X</a:t>
            </a:r>
            <a:r>
              <a:rPr lang="en-US" altLang="zh-CN" sz="2000">
                <a:ea typeface="宋体" panose="02010600030101010101" pitchFamily="2" charset="-122"/>
              </a:rPr>
              <a:t>).</a:t>
            </a:r>
          </a:p>
          <a:p>
            <a:r>
              <a:rPr lang="en-US" altLang="zh-CN" sz="2000" b="1">
                <a:ea typeface="宋体" panose="02010600030101010101" pitchFamily="2" charset="-122"/>
              </a:rPr>
              <a:t>output</a:t>
            </a:r>
            <a:r>
              <a:rPr lang="en-US" altLang="zh-CN" sz="2000">
                <a:ea typeface="宋体" panose="02010600030101010101" pitchFamily="2" charset="-122"/>
              </a:rPr>
              <a:t>(</a:t>
            </a:r>
            <a:r>
              <a:rPr lang="en-US" altLang="zh-CN" sz="2000" i="1">
                <a:ea typeface="宋体" panose="02010600030101010101" pitchFamily="2" charset="-122"/>
              </a:rPr>
              <a:t>B</a:t>
            </a:r>
            <a:r>
              <a:rPr lang="en-US" altLang="zh-CN" sz="2000" i="1" baseline="-25000">
                <a:ea typeface="宋体" panose="02010600030101010101" pitchFamily="2" charset="-122"/>
              </a:rPr>
              <a:t>X</a:t>
            </a:r>
            <a:r>
              <a:rPr lang="en-US" altLang="zh-CN" sz="2000">
                <a:ea typeface="宋体" panose="02010600030101010101" pitchFamily="2" charset="-122"/>
              </a:rPr>
              <a:t>) need not immediately follow </a:t>
            </a:r>
            <a:r>
              <a:rPr lang="en-US" altLang="zh-CN" sz="2000" b="1">
                <a:ea typeface="宋体" panose="02010600030101010101" pitchFamily="2" charset="-122"/>
              </a:rPr>
              <a:t>write</a:t>
            </a:r>
            <a:r>
              <a:rPr lang="en-US" altLang="zh-CN" sz="2000">
                <a:ea typeface="宋体" panose="02010600030101010101" pitchFamily="2" charset="-122"/>
              </a:rPr>
              <a:t>(</a:t>
            </a:r>
            <a:r>
              <a:rPr lang="en-US" altLang="zh-CN" sz="2000" i="1">
                <a:ea typeface="宋体" panose="02010600030101010101" pitchFamily="2" charset="-122"/>
              </a:rPr>
              <a:t>X</a:t>
            </a:r>
            <a:r>
              <a:rPr lang="en-US" altLang="zh-CN" sz="2000">
                <a:ea typeface="宋体" panose="02010600030101010101" pitchFamily="2" charset="-122"/>
              </a:rPr>
              <a:t>). System can perform the </a:t>
            </a:r>
            <a:r>
              <a:rPr lang="en-US" altLang="zh-CN" sz="2000" b="1">
                <a:ea typeface="宋体" panose="02010600030101010101" pitchFamily="2" charset="-122"/>
              </a:rPr>
              <a:t>output</a:t>
            </a:r>
            <a:r>
              <a:rPr lang="en-US" altLang="zh-CN" sz="2000">
                <a:ea typeface="宋体" panose="02010600030101010101" pitchFamily="2" charset="-122"/>
              </a:rPr>
              <a:t> operation when it deems fit.</a:t>
            </a:r>
          </a:p>
        </p:txBody>
      </p:sp>
    </p:spTree>
  </p:cSld>
  <p:clrMapOvr>
    <a:masterClrMapping/>
  </p:clrMapOvr>
</p:sld>
</file>

<file path=ppt/theme/theme1.xml><?xml version="1.0" encoding="utf-8"?>
<a:theme xmlns:a="http://schemas.openxmlformats.org/drawingml/2006/main" name="1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46484</TotalTime>
  <Words>3379</Words>
  <Application>Microsoft Office PowerPoint</Application>
  <PresentationFormat>全屏显示(4:3)</PresentationFormat>
  <Paragraphs>346</Paragraphs>
  <Slides>38</Slides>
  <Notes>18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38</vt:i4>
      </vt:variant>
    </vt:vector>
  </HeadingPairs>
  <TitlesOfParts>
    <vt:vector size="46" baseType="lpstr">
      <vt:lpstr>Monotype Sorts</vt:lpstr>
      <vt:lpstr>Arial</vt:lpstr>
      <vt:lpstr>Franklin Gothic Medium Cond</vt:lpstr>
      <vt:lpstr>Garamond</vt:lpstr>
      <vt:lpstr>Helvetica</vt:lpstr>
      <vt:lpstr>Times New Roman</vt:lpstr>
      <vt:lpstr>Webdings</vt:lpstr>
      <vt:lpstr>1_db-5-grey</vt:lpstr>
      <vt:lpstr>Chapter 16: Recovery System</vt:lpstr>
      <vt:lpstr>Chapter 16: Recovery System</vt:lpstr>
      <vt:lpstr>Failure Classification</vt:lpstr>
      <vt:lpstr>Recovery Algorithms</vt:lpstr>
      <vt:lpstr>Storage Structure</vt:lpstr>
      <vt:lpstr>Stable-Storage Implementation</vt:lpstr>
      <vt:lpstr>Stable-Storage Implementation (Cont.)</vt:lpstr>
      <vt:lpstr>Data Access</vt:lpstr>
      <vt:lpstr>Data Access (Cont.)</vt:lpstr>
      <vt:lpstr>Example of Data Access</vt:lpstr>
      <vt:lpstr>Recovery and Atomicity (Cont.)</vt:lpstr>
      <vt:lpstr>Log-Based Recovery</vt:lpstr>
      <vt:lpstr>Log-Based Recovery</vt:lpstr>
      <vt:lpstr>Immediate Database Modification</vt:lpstr>
      <vt:lpstr>Transaction Commit</vt:lpstr>
      <vt:lpstr>Immediate Database Modification Example</vt:lpstr>
      <vt:lpstr>Concurrency Control and Recovery</vt:lpstr>
      <vt:lpstr>Undo and Redo Operations</vt:lpstr>
      <vt:lpstr>Undo and Redo on Recovering from Failure</vt:lpstr>
      <vt:lpstr>Immediate DB Modification Recovery Example</vt:lpstr>
      <vt:lpstr>Checkpoints</vt:lpstr>
      <vt:lpstr>Checkpoints (Cont.)</vt:lpstr>
      <vt:lpstr>Example of Checkpoints</vt:lpstr>
      <vt:lpstr>Recovery Algorithm</vt:lpstr>
      <vt:lpstr>Recovery Algorithm</vt:lpstr>
      <vt:lpstr>Recovery Algorithm (Cont.)</vt:lpstr>
      <vt:lpstr>Recovery Algorithm (Cont.)</vt:lpstr>
      <vt:lpstr>Example of Recovery</vt:lpstr>
      <vt:lpstr>Log Record Buffering</vt:lpstr>
      <vt:lpstr>Log Record Buffering (Cont.)</vt:lpstr>
      <vt:lpstr>Database Buffering</vt:lpstr>
      <vt:lpstr>Database Buffering (Cont.)</vt:lpstr>
      <vt:lpstr>Buffer Management (Cont.)</vt:lpstr>
      <vt:lpstr>Buffer Management (Cont.)</vt:lpstr>
      <vt:lpstr>Remote Backup Systems</vt:lpstr>
      <vt:lpstr>PowerPoint 演示文稿</vt:lpstr>
      <vt:lpstr>Assignment</vt:lpstr>
      <vt:lpstr>End of Chapter</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c j</cp:lastModifiedBy>
  <cp:revision>518</cp:revision>
  <cp:lastPrinted>1999-06-28T19:27:31Z</cp:lastPrinted>
  <dcterms:created xsi:type="dcterms:W3CDTF">2000-02-23T18:58:38Z</dcterms:created>
  <dcterms:modified xsi:type="dcterms:W3CDTF">2020-05-25T14:50:15Z</dcterms:modified>
</cp:coreProperties>
</file>