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7" r:id="rId1"/>
  </p:sldMasterIdLst>
  <p:notesMasterIdLst>
    <p:notesMasterId r:id="rId38"/>
  </p:notesMasterIdLst>
  <p:handoutMasterIdLst>
    <p:handoutMasterId r:id="rId39"/>
  </p:handoutMasterIdLst>
  <p:sldIdLst>
    <p:sldId id="287" r:id="rId2"/>
    <p:sldId id="288" r:id="rId3"/>
    <p:sldId id="404" r:id="rId4"/>
    <p:sldId id="405" r:id="rId5"/>
    <p:sldId id="406" r:id="rId6"/>
    <p:sldId id="407" r:id="rId7"/>
    <p:sldId id="408" r:id="rId8"/>
    <p:sldId id="411" r:id="rId9"/>
    <p:sldId id="413" r:id="rId10"/>
    <p:sldId id="414" r:id="rId11"/>
    <p:sldId id="360" r:id="rId12"/>
    <p:sldId id="361" r:id="rId13"/>
    <p:sldId id="362" r:id="rId14"/>
    <p:sldId id="420" r:id="rId15"/>
    <p:sldId id="421" r:id="rId16"/>
    <p:sldId id="363" r:id="rId17"/>
    <p:sldId id="364" r:id="rId18"/>
    <p:sldId id="365" r:id="rId19"/>
    <p:sldId id="366" r:id="rId20"/>
    <p:sldId id="380" r:id="rId21"/>
    <p:sldId id="306" r:id="rId22"/>
    <p:sldId id="307" r:id="rId23"/>
    <p:sldId id="308" r:id="rId24"/>
    <p:sldId id="309" r:id="rId25"/>
    <p:sldId id="415" r:id="rId26"/>
    <p:sldId id="311" r:id="rId27"/>
    <p:sldId id="416" r:id="rId28"/>
    <p:sldId id="417" r:id="rId29"/>
    <p:sldId id="379" r:id="rId30"/>
    <p:sldId id="418" r:id="rId31"/>
    <p:sldId id="319" r:id="rId32"/>
    <p:sldId id="320" r:id="rId33"/>
    <p:sldId id="321" r:id="rId34"/>
    <p:sldId id="377" r:id="rId35"/>
    <p:sldId id="419" r:id="rId36"/>
    <p:sldId id="350" r:id="rId37"/>
  </p:sldIdLst>
  <p:sldSz cx="9144000" cy="6858000" type="screen4x3"/>
  <p:notesSz cx="6997700" cy="9283700"/>
  <p:custShowLst>
    <p:custShow name="Custom Show 1" id="0">
      <p:sldLst>
        <p:sld r:id="rId2"/>
        <p:sld r:id="rId3"/>
        <p:sld r:id="rId27"/>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993300"/>
    <a:srgbClr val="0000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71" autoAdjust="0"/>
    <p:restoredTop sz="94660"/>
  </p:normalViewPr>
  <p:slideViewPr>
    <p:cSldViewPr snapToGrid="0">
      <p:cViewPr varScale="1">
        <p:scale>
          <a:sx n="91" d="100"/>
          <a:sy n="91" d="100"/>
        </p:scale>
        <p:origin x="732" y="-210"/>
      </p:cViewPr>
      <p:guideLst>
        <p:guide orient="horz" pos="679"/>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621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74F70C7-99B9-4C9B-8648-D463EACBEE78}"/>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vl1pPr>
          </a:lstStyle>
          <a:p>
            <a:pPr>
              <a:defRPr/>
            </a:pPr>
            <a:endParaRPr lang="en-IN" altLang="zh-CN"/>
          </a:p>
        </p:txBody>
      </p:sp>
      <p:sp>
        <p:nvSpPr>
          <p:cNvPr id="58371" name="Rectangle 3">
            <a:extLst>
              <a:ext uri="{FF2B5EF4-FFF2-40B4-BE49-F238E27FC236}">
                <a16:creationId xmlns:a16="http://schemas.microsoft.com/office/drawing/2014/main" id="{0114857A-4DA6-4E9B-877E-5FE1308D7BF2}"/>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vl1pPr>
          </a:lstStyle>
          <a:p>
            <a:pPr>
              <a:defRPr/>
            </a:pPr>
            <a:endParaRPr lang="en-IN" altLang="zh-CN"/>
          </a:p>
        </p:txBody>
      </p:sp>
      <p:sp>
        <p:nvSpPr>
          <p:cNvPr id="58372" name="Rectangle 4">
            <a:extLst>
              <a:ext uri="{FF2B5EF4-FFF2-40B4-BE49-F238E27FC236}">
                <a16:creationId xmlns:a16="http://schemas.microsoft.com/office/drawing/2014/main" id="{8C7949C8-75AF-4F15-AD30-9F088A4C1AD1}"/>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vl1pPr>
          </a:lstStyle>
          <a:p>
            <a:pPr>
              <a:defRPr/>
            </a:pPr>
            <a:endParaRPr lang="en-IN" altLang="zh-CN"/>
          </a:p>
        </p:txBody>
      </p:sp>
      <p:sp>
        <p:nvSpPr>
          <p:cNvPr id="58373" name="Rectangle 5">
            <a:extLst>
              <a:ext uri="{FF2B5EF4-FFF2-40B4-BE49-F238E27FC236}">
                <a16:creationId xmlns:a16="http://schemas.microsoft.com/office/drawing/2014/main" id="{C1747E76-D5BD-43BF-83B3-FD8D799BF5DC}"/>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pPr>
              <a:defRPr/>
            </a:pPr>
            <a:fld id="{D6D02892-A9F7-4420-9427-B922B7759E8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621A4CA-5000-4BD9-B8FD-A918CCFB3D2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vl1pPr>
          </a:lstStyle>
          <a:p>
            <a:pPr>
              <a:defRPr/>
            </a:pPr>
            <a:endParaRPr lang="en-IN" altLang="zh-CN"/>
          </a:p>
        </p:txBody>
      </p:sp>
      <p:sp>
        <p:nvSpPr>
          <p:cNvPr id="52227" name="Rectangle 3">
            <a:extLst>
              <a:ext uri="{FF2B5EF4-FFF2-40B4-BE49-F238E27FC236}">
                <a16:creationId xmlns:a16="http://schemas.microsoft.com/office/drawing/2014/main" id="{7E19C3E0-BDDC-48CE-9E3C-6C42BCC2743E}"/>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vl1pPr>
          </a:lstStyle>
          <a:p>
            <a:pPr>
              <a:defRPr/>
            </a:pPr>
            <a:endParaRPr lang="en-IN" altLang="zh-CN"/>
          </a:p>
        </p:txBody>
      </p:sp>
      <p:sp>
        <p:nvSpPr>
          <p:cNvPr id="5124" name="Rectangle 4">
            <a:extLst>
              <a:ext uri="{FF2B5EF4-FFF2-40B4-BE49-F238E27FC236}">
                <a16:creationId xmlns:a16="http://schemas.microsoft.com/office/drawing/2014/main" id="{89BC8945-0B5B-46C0-B583-91330EF8C691}"/>
              </a:ext>
            </a:extLst>
          </p:cNvPr>
          <p:cNvSpPr>
            <a:spLocks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a:extLst>
              <a:ext uri="{FF2B5EF4-FFF2-40B4-BE49-F238E27FC236}">
                <a16:creationId xmlns:a16="http://schemas.microsoft.com/office/drawing/2014/main" id="{780ED225-4108-43AF-96E2-4029DFB059C0}"/>
              </a:ext>
            </a:extLst>
          </p:cNvPr>
          <p:cNvSpPr>
            <a:spLocks noGrp="1" noChangeArrowheads="1"/>
          </p:cNvSpPr>
          <p:nvPr>
            <p:ph type="body" sz="quarter" idx="3"/>
          </p:nvPr>
        </p:nvSpPr>
        <p:spPr bwMode="auto">
          <a:xfrm>
            <a:off x="933450" y="4410075"/>
            <a:ext cx="5130800" cy="4176713"/>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a:extLst>
              <a:ext uri="{FF2B5EF4-FFF2-40B4-BE49-F238E27FC236}">
                <a16:creationId xmlns:a16="http://schemas.microsoft.com/office/drawing/2014/main" id="{3A7C6B23-0932-4122-A79F-D95F9B58DEAA}"/>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vl1pPr>
          </a:lstStyle>
          <a:p>
            <a:pPr>
              <a:defRPr/>
            </a:pPr>
            <a:endParaRPr lang="en-IN" altLang="zh-CN"/>
          </a:p>
        </p:txBody>
      </p:sp>
      <p:sp>
        <p:nvSpPr>
          <p:cNvPr id="52231" name="Rectangle 7">
            <a:extLst>
              <a:ext uri="{FF2B5EF4-FFF2-40B4-BE49-F238E27FC236}">
                <a16:creationId xmlns:a16="http://schemas.microsoft.com/office/drawing/2014/main" id="{E6761EEF-A712-4D8E-80CC-F78EBB9CB2D8}"/>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pPr>
              <a:defRPr/>
            </a:pPr>
            <a:fld id="{962150B3-03CF-405C-8268-D92C86A960E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D585A1F2-6C51-4A1B-BA4E-74B980AC7F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3E4DC99-996E-4532-923E-0E63A0127957}" type="slidenum">
              <a:rPr lang="en-US" altLang="zh-CN" sz="1200" smtClean="0"/>
              <a:pPr/>
              <a:t>1</a:t>
            </a:fld>
            <a:endParaRPr lang="en-US" altLang="zh-CN" sz="1200"/>
          </a:p>
        </p:txBody>
      </p:sp>
      <p:sp>
        <p:nvSpPr>
          <p:cNvPr id="8195" name="Rectangle 2">
            <a:extLst>
              <a:ext uri="{FF2B5EF4-FFF2-40B4-BE49-F238E27FC236}">
                <a16:creationId xmlns:a16="http://schemas.microsoft.com/office/drawing/2014/main" id="{1D38F372-2C7E-471F-8899-769AAF1C04C9}"/>
              </a:ext>
            </a:extLst>
          </p:cNvPr>
          <p:cNvSpPr>
            <a:spLocks noChangeArrowheads="1" noTextEdit="1"/>
          </p:cNvSpPr>
          <p:nvPr>
            <p:ph type="sldImg"/>
          </p:nvPr>
        </p:nvSpPr>
        <p:spPr>
          <a:ln/>
        </p:spPr>
      </p:sp>
      <p:sp>
        <p:nvSpPr>
          <p:cNvPr id="8196" name="Rectangle 3">
            <a:extLst>
              <a:ext uri="{FF2B5EF4-FFF2-40B4-BE49-F238E27FC236}">
                <a16:creationId xmlns:a16="http://schemas.microsoft.com/office/drawing/2014/main" id="{756DBBB2-D779-4124-ADB6-EB1BDD1272E9}"/>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9F839D1-5328-424B-A34B-217817561A88}"/>
              </a:ext>
            </a:extLst>
          </p:cNvPr>
          <p:cNvSpPr>
            <a:spLocks noChangeArrowheads="1" noTextEdit="1"/>
          </p:cNvSpPr>
          <p:nvPr>
            <p:ph type="sldImg"/>
          </p:nvPr>
        </p:nvSpPr>
        <p:spPr>
          <a:ln/>
        </p:spPr>
      </p:sp>
      <p:sp>
        <p:nvSpPr>
          <p:cNvPr id="36867" name="Rectangle 3">
            <a:extLst>
              <a:ext uri="{FF2B5EF4-FFF2-40B4-BE49-F238E27FC236}">
                <a16:creationId xmlns:a16="http://schemas.microsoft.com/office/drawing/2014/main" id="{837FD33B-A2B2-4313-9C69-3B5FCE7F71B0}"/>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3FA6280A-A014-4619-8F8F-265B71F535D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17EFE85-9751-4025-9B70-50F333CEFCCB}" type="slidenum">
              <a:rPr lang="en-US" altLang="zh-CN" sz="1200" smtClean="0"/>
              <a:pPr/>
              <a:t>21</a:t>
            </a:fld>
            <a:endParaRPr lang="en-US" altLang="zh-CN" sz="1200"/>
          </a:p>
        </p:txBody>
      </p:sp>
      <p:sp>
        <p:nvSpPr>
          <p:cNvPr id="38915" name="Rectangle 2">
            <a:extLst>
              <a:ext uri="{FF2B5EF4-FFF2-40B4-BE49-F238E27FC236}">
                <a16:creationId xmlns:a16="http://schemas.microsoft.com/office/drawing/2014/main" id="{8BC0DA51-3F69-4EB6-A458-5B0BD2DE7B65}"/>
              </a:ext>
            </a:extLst>
          </p:cNvPr>
          <p:cNvSpPr>
            <a:spLocks noChangeArrowheads="1" noTextEdit="1"/>
          </p:cNvSpPr>
          <p:nvPr>
            <p:ph type="sldImg"/>
          </p:nvPr>
        </p:nvSpPr>
        <p:spPr>
          <a:ln/>
        </p:spPr>
      </p:sp>
      <p:sp>
        <p:nvSpPr>
          <p:cNvPr id="38916" name="Rectangle 3">
            <a:extLst>
              <a:ext uri="{FF2B5EF4-FFF2-40B4-BE49-F238E27FC236}">
                <a16:creationId xmlns:a16="http://schemas.microsoft.com/office/drawing/2014/main" id="{B9997829-8150-4EE6-977A-A2570534B6E7}"/>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54C7FFA3-2C3B-4AF7-9164-5936AEA154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D57B022-8C74-4BE4-ADBF-9D632C18A8A0}" type="slidenum">
              <a:rPr lang="en-US" altLang="zh-CN" sz="1200" smtClean="0"/>
              <a:pPr/>
              <a:t>22</a:t>
            </a:fld>
            <a:endParaRPr lang="en-US" altLang="zh-CN" sz="1200"/>
          </a:p>
        </p:txBody>
      </p:sp>
      <p:sp>
        <p:nvSpPr>
          <p:cNvPr id="40963" name="Rectangle 2">
            <a:extLst>
              <a:ext uri="{FF2B5EF4-FFF2-40B4-BE49-F238E27FC236}">
                <a16:creationId xmlns:a16="http://schemas.microsoft.com/office/drawing/2014/main" id="{6DB0D180-B4F8-41F3-96EE-7FFC1841B27A}"/>
              </a:ext>
            </a:extLst>
          </p:cNvPr>
          <p:cNvSpPr>
            <a:spLocks noChangeArrowheads="1" noTextEdit="1"/>
          </p:cNvSpPr>
          <p:nvPr>
            <p:ph type="sldImg"/>
          </p:nvPr>
        </p:nvSpPr>
        <p:spPr>
          <a:ln/>
        </p:spPr>
      </p:sp>
      <p:sp>
        <p:nvSpPr>
          <p:cNvPr id="40964" name="Rectangle 3">
            <a:extLst>
              <a:ext uri="{FF2B5EF4-FFF2-40B4-BE49-F238E27FC236}">
                <a16:creationId xmlns:a16="http://schemas.microsoft.com/office/drawing/2014/main" id="{A06B62A4-E237-4E45-B3B3-0BB6891D5313}"/>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8A947D7F-9393-493D-879E-345E6A6ED4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8ACE9CF-A523-4EBD-A9FF-C05E520CFD14}" type="slidenum">
              <a:rPr lang="en-US" altLang="zh-CN" sz="1200" smtClean="0"/>
              <a:pPr/>
              <a:t>23</a:t>
            </a:fld>
            <a:endParaRPr lang="en-US" altLang="zh-CN" sz="1200"/>
          </a:p>
        </p:txBody>
      </p:sp>
      <p:sp>
        <p:nvSpPr>
          <p:cNvPr id="43011" name="Rectangle 2">
            <a:extLst>
              <a:ext uri="{FF2B5EF4-FFF2-40B4-BE49-F238E27FC236}">
                <a16:creationId xmlns:a16="http://schemas.microsoft.com/office/drawing/2014/main" id="{CFCD70D0-7960-4B6B-9358-CC7C9F7FA65F}"/>
              </a:ext>
            </a:extLst>
          </p:cNvPr>
          <p:cNvSpPr>
            <a:spLocks noChangeArrowheads="1" noTextEdit="1"/>
          </p:cNvSpPr>
          <p:nvPr>
            <p:ph type="sldImg"/>
          </p:nvPr>
        </p:nvSpPr>
        <p:spPr>
          <a:ln/>
        </p:spPr>
      </p:sp>
      <p:sp>
        <p:nvSpPr>
          <p:cNvPr id="43012" name="Rectangle 3">
            <a:extLst>
              <a:ext uri="{FF2B5EF4-FFF2-40B4-BE49-F238E27FC236}">
                <a16:creationId xmlns:a16="http://schemas.microsoft.com/office/drawing/2014/main" id="{0A422DD9-748A-4DC6-83E4-BE49FB590775}"/>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21725AF0-7483-4E3E-AE12-E9213242D2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BE1CB00-DC97-4865-B76F-9A13455EA6CE}" type="slidenum">
              <a:rPr lang="en-US" altLang="zh-CN" sz="1200" smtClean="0"/>
              <a:pPr/>
              <a:t>24</a:t>
            </a:fld>
            <a:endParaRPr lang="en-US" altLang="zh-CN" sz="1200"/>
          </a:p>
        </p:txBody>
      </p:sp>
      <p:sp>
        <p:nvSpPr>
          <p:cNvPr id="45059" name="Rectangle 2">
            <a:extLst>
              <a:ext uri="{FF2B5EF4-FFF2-40B4-BE49-F238E27FC236}">
                <a16:creationId xmlns:a16="http://schemas.microsoft.com/office/drawing/2014/main" id="{69D309F1-22E1-4A4A-A5FE-632F7724D98C}"/>
              </a:ext>
            </a:extLst>
          </p:cNvPr>
          <p:cNvSpPr>
            <a:spLocks noChangeArrowheads="1" noTextEdit="1"/>
          </p:cNvSpPr>
          <p:nvPr>
            <p:ph type="sldImg"/>
          </p:nvPr>
        </p:nvSpPr>
        <p:spPr>
          <a:ln/>
        </p:spPr>
      </p:sp>
      <p:sp>
        <p:nvSpPr>
          <p:cNvPr id="45060" name="Rectangle 3">
            <a:extLst>
              <a:ext uri="{FF2B5EF4-FFF2-40B4-BE49-F238E27FC236}">
                <a16:creationId xmlns:a16="http://schemas.microsoft.com/office/drawing/2014/main" id="{3DDA8B4C-8711-4357-B1C4-FD82526F201C}"/>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F039A11B-2AB4-4FB3-85D8-077D0B2F8F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895DB54-58F0-4F83-A281-3582011B7F7E}" type="slidenum">
              <a:rPr lang="en-US" altLang="zh-CN" sz="1200" smtClean="0"/>
              <a:pPr/>
              <a:t>26</a:t>
            </a:fld>
            <a:endParaRPr lang="en-US" altLang="zh-CN" sz="1200"/>
          </a:p>
        </p:txBody>
      </p:sp>
      <p:sp>
        <p:nvSpPr>
          <p:cNvPr id="48131" name="Rectangle 2">
            <a:extLst>
              <a:ext uri="{FF2B5EF4-FFF2-40B4-BE49-F238E27FC236}">
                <a16:creationId xmlns:a16="http://schemas.microsoft.com/office/drawing/2014/main" id="{117CDE27-EF45-4DFD-982D-5103F94207ED}"/>
              </a:ext>
            </a:extLst>
          </p:cNvPr>
          <p:cNvSpPr>
            <a:spLocks noChangeArrowheads="1" noTextEdit="1"/>
          </p:cNvSpPr>
          <p:nvPr>
            <p:ph type="sldImg"/>
          </p:nvPr>
        </p:nvSpPr>
        <p:spPr>
          <a:ln/>
        </p:spPr>
      </p:sp>
      <p:sp>
        <p:nvSpPr>
          <p:cNvPr id="48132" name="Rectangle 3">
            <a:extLst>
              <a:ext uri="{FF2B5EF4-FFF2-40B4-BE49-F238E27FC236}">
                <a16:creationId xmlns:a16="http://schemas.microsoft.com/office/drawing/2014/main" id="{ACAD77A0-14CA-49AF-B61E-3486B0785FF4}"/>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EE488BF-BF65-489E-8D2A-B603F931BFE7}"/>
              </a:ext>
            </a:extLst>
          </p:cNvPr>
          <p:cNvSpPr>
            <a:spLocks noChangeArrowheads="1" noTextEdit="1"/>
          </p:cNvSpPr>
          <p:nvPr>
            <p:ph type="sldImg"/>
          </p:nvPr>
        </p:nvSpPr>
        <p:spPr>
          <a:ln/>
        </p:spPr>
      </p:sp>
      <p:sp>
        <p:nvSpPr>
          <p:cNvPr id="52227" name="Rectangle 3">
            <a:extLst>
              <a:ext uri="{FF2B5EF4-FFF2-40B4-BE49-F238E27FC236}">
                <a16:creationId xmlns:a16="http://schemas.microsoft.com/office/drawing/2014/main" id="{6AF3E032-A211-4253-99F1-A0F7EF575B84}"/>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4162D730-A2E4-492A-8DCD-39DFD7CAA3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5B4809B-1815-4219-B47A-F43B2417433D}" type="slidenum">
              <a:rPr lang="en-US" altLang="zh-CN" sz="1200" smtClean="0"/>
              <a:pPr/>
              <a:t>31</a:t>
            </a:fld>
            <a:endParaRPr lang="en-US" altLang="zh-CN" sz="1200"/>
          </a:p>
        </p:txBody>
      </p:sp>
      <p:sp>
        <p:nvSpPr>
          <p:cNvPr id="55299" name="Rectangle 2">
            <a:extLst>
              <a:ext uri="{FF2B5EF4-FFF2-40B4-BE49-F238E27FC236}">
                <a16:creationId xmlns:a16="http://schemas.microsoft.com/office/drawing/2014/main" id="{61C09FCA-9C6E-47BB-88F5-C53922BA339D}"/>
              </a:ext>
            </a:extLst>
          </p:cNvPr>
          <p:cNvSpPr>
            <a:spLocks noChangeArrowheads="1" noTextEdit="1"/>
          </p:cNvSpPr>
          <p:nvPr>
            <p:ph type="sldImg"/>
          </p:nvPr>
        </p:nvSpPr>
        <p:spPr>
          <a:xfrm>
            <a:off x="1177925" y="695325"/>
            <a:ext cx="4641850" cy="3481388"/>
          </a:xfrm>
          <a:ln/>
        </p:spPr>
      </p:sp>
      <p:sp>
        <p:nvSpPr>
          <p:cNvPr id="55300" name="Rectangle 3">
            <a:extLst>
              <a:ext uri="{FF2B5EF4-FFF2-40B4-BE49-F238E27FC236}">
                <a16:creationId xmlns:a16="http://schemas.microsoft.com/office/drawing/2014/main" id="{66B5F399-1375-4A04-ADBE-77E12E4FF721}"/>
              </a:ext>
            </a:extLst>
          </p:cNvPr>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E88751E7-B0DC-4EF8-B2FB-F79CCD172B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187ADB1-6D15-4EAB-B812-29FA8B024A96}" type="slidenum">
              <a:rPr lang="en-US" altLang="zh-CN" sz="1200" smtClean="0"/>
              <a:pPr/>
              <a:t>32</a:t>
            </a:fld>
            <a:endParaRPr lang="en-US" altLang="zh-CN" sz="1200"/>
          </a:p>
        </p:txBody>
      </p:sp>
      <p:sp>
        <p:nvSpPr>
          <p:cNvPr id="57347" name="Rectangle 2">
            <a:extLst>
              <a:ext uri="{FF2B5EF4-FFF2-40B4-BE49-F238E27FC236}">
                <a16:creationId xmlns:a16="http://schemas.microsoft.com/office/drawing/2014/main" id="{2AB46858-3BDD-43DA-BAF6-A96FDE6E8893}"/>
              </a:ext>
            </a:extLst>
          </p:cNvPr>
          <p:cNvSpPr>
            <a:spLocks noChangeArrowheads="1" noTextEdit="1"/>
          </p:cNvSpPr>
          <p:nvPr>
            <p:ph type="sldImg"/>
          </p:nvPr>
        </p:nvSpPr>
        <p:spPr>
          <a:xfrm>
            <a:off x="1177925" y="695325"/>
            <a:ext cx="4641850" cy="3481388"/>
          </a:xfrm>
          <a:ln/>
        </p:spPr>
      </p:sp>
      <p:sp>
        <p:nvSpPr>
          <p:cNvPr id="57348" name="Rectangle 3">
            <a:extLst>
              <a:ext uri="{FF2B5EF4-FFF2-40B4-BE49-F238E27FC236}">
                <a16:creationId xmlns:a16="http://schemas.microsoft.com/office/drawing/2014/main" id="{61B4BC28-E13F-4967-83CB-531CDEB52599}"/>
              </a:ext>
            </a:extLst>
          </p:cNvPr>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C83DD88E-EA19-4324-AF2D-0A1882BDB8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402D47D-E19F-4902-86FB-3290845C69DD}" type="slidenum">
              <a:rPr lang="en-US" altLang="zh-CN" sz="1200" smtClean="0"/>
              <a:pPr/>
              <a:t>33</a:t>
            </a:fld>
            <a:endParaRPr lang="en-US" altLang="zh-CN" sz="1200"/>
          </a:p>
        </p:txBody>
      </p:sp>
      <p:sp>
        <p:nvSpPr>
          <p:cNvPr id="59395" name="Rectangle 2">
            <a:extLst>
              <a:ext uri="{FF2B5EF4-FFF2-40B4-BE49-F238E27FC236}">
                <a16:creationId xmlns:a16="http://schemas.microsoft.com/office/drawing/2014/main" id="{E0341A6E-AFF4-43B4-BDDA-B9218DC8EAAC}"/>
              </a:ext>
            </a:extLst>
          </p:cNvPr>
          <p:cNvSpPr>
            <a:spLocks noChangeArrowheads="1" noTextEdit="1"/>
          </p:cNvSpPr>
          <p:nvPr>
            <p:ph type="sldImg"/>
          </p:nvPr>
        </p:nvSpPr>
        <p:spPr>
          <a:xfrm>
            <a:off x="1177925" y="695325"/>
            <a:ext cx="4641850" cy="3481388"/>
          </a:xfrm>
          <a:ln/>
        </p:spPr>
      </p:sp>
      <p:sp>
        <p:nvSpPr>
          <p:cNvPr id="59396" name="Rectangle 3">
            <a:extLst>
              <a:ext uri="{FF2B5EF4-FFF2-40B4-BE49-F238E27FC236}">
                <a16:creationId xmlns:a16="http://schemas.microsoft.com/office/drawing/2014/main" id="{F7FC6601-3554-473E-80EB-FB4317498F23}"/>
              </a:ext>
            </a:extLst>
          </p:cNvPr>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AF8E0842-2ADA-4658-B960-7F6449278D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9E1A7D4-D8C6-48F3-8391-F20FD0433C37}" type="slidenum">
              <a:rPr lang="en-US" altLang="zh-CN" sz="1200" smtClean="0"/>
              <a:pPr/>
              <a:t>2</a:t>
            </a:fld>
            <a:endParaRPr lang="en-US" altLang="zh-CN" sz="1200"/>
          </a:p>
        </p:txBody>
      </p:sp>
      <p:sp>
        <p:nvSpPr>
          <p:cNvPr id="10243" name="Rectangle 2">
            <a:extLst>
              <a:ext uri="{FF2B5EF4-FFF2-40B4-BE49-F238E27FC236}">
                <a16:creationId xmlns:a16="http://schemas.microsoft.com/office/drawing/2014/main" id="{EF1E4808-492A-4645-9416-18B973A0BF0E}"/>
              </a:ext>
            </a:extLst>
          </p:cNvPr>
          <p:cNvSpPr>
            <a:spLocks noChangeArrowheads="1" noTextEdit="1"/>
          </p:cNvSpPr>
          <p:nvPr>
            <p:ph type="sldImg"/>
          </p:nvPr>
        </p:nvSpPr>
        <p:spPr>
          <a:ln/>
        </p:spPr>
      </p:sp>
      <p:sp>
        <p:nvSpPr>
          <p:cNvPr id="10244" name="Rectangle 3">
            <a:extLst>
              <a:ext uri="{FF2B5EF4-FFF2-40B4-BE49-F238E27FC236}">
                <a16:creationId xmlns:a16="http://schemas.microsoft.com/office/drawing/2014/main" id="{BEEF4DA7-BBB4-4CA4-8937-044EACA26D00}"/>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3B03CC1C-47F0-4C7E-9FCA-8F6F16149E8F}"/>
              </a:ext>
            </a:extLst>
          </p:cNvPr>
          <p:cNvSpPr>
            <a:spLocks noChangeArrowheads="1" noTextEdit="1"/>
          </p:cNvSpPr>
          <p:nvPr>
            <p:ph type="sldImg"/>
          </p:nvPr>
        </p:nvSpPr>
        <p:spPr>
          <a:ln/>
        </p:spPr>
      </p:sp>
      <p:sp>
        <p:nvSpPr>
          <p:cNvPr id="61443" name="Rectangle 3">
            <a:extLst>
              <a:ext uri="{FF2B5EF4-FFF2-40B4-BE49-F238E27FC236}">
                <a16:creationId xmlns:a16="http://schemas.microsoft.com/office/drawing/2014/main" id="{3DEA2B6A-BE86-4398-A548-768F91088B7D}"/>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9969E85D-457D-4E45-85D1-9B0D15285B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FF05C8E-CE96-4744-ACCC-0BAB9403B589}" type="slidenum">
              <a:rPr lang="en-US" altLang="zh-CN" sz="1200" smtClean="0"/>
              <a:pPr/>
              <a:t>36</a:t>
            </a:fld>
            <a:endParaRPr lang="en-US" altLang="zh-CN" sz="1200"/>
          </a:p>
        </p:txBody>
      </p:sp>
      <p:sp>
        <p:nvSpPr>
          <p:cNvPr id="64515" name="Rectangle 2">
            <a:extLst>
              <a:ext uri="{FF2B5EF4-FFF2-40B4-BE49-F238E27FC236}">
                <a16:creationId xmlns:a16="http://schemas.microsoft.com/office/drawing/2014/main" id="{D7F437EB-6C71-4B5B-9508-317C43DC3BA9}"/>
              </a:ext>
            </a:extLst>
          </p:cNvPr>
          <p:cNvSpPr>
            <a:spLocks noChangeArrowheads="1" noTextEdit="1"/>
          </p:cNvSpPr>
          <p:nvPr>
            <p:ph type="sldImg"/>
          </p:nvPr>
        </p:nvSpPr>
        <p:spPr>
          <a:ln/>
        </p:spPr>
      </p:sp>
      <p:sp>
        <p:nvSpPr>
          <p:cNvPr id="64516" name="Rectangle 3">
            <a:extLst>
              <a:ext uri="{FF2B5EF4-FFF2-40B4-BE49-F238E27FC236}">
                <a16:creationId xmlns:a16="http://schemas.microsoft.com/office/drawing/2014/main" id="{BAFD836D-5AEB-45F6-8FD1-1369D65F3D4B}"/>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CF99E5F6-51D3-4CDD-A75C-824645D522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EB7509D-E910-499F-A8AC-E24A3B2624E0}" type="slidenum">
              <a:rPr lang="en-US" altLang="zh-CN" sz="1200" smtClean="0"/>
              <a:pPr/>
              <a:t>11</a:t>
            </a:fld>
            <a:endParaRPr lang="en-US" altLang="zh-CN" sz="1200"/>
          </a:p>
        </p:txBody>
      </p:sp>
      <p:sp>
        <p:nvSpPr>
          <p:cNvPr id="20483" name="Rectangle 2">
            <a:extLst>
              <a:ext uri="{FF2B5EF4-FFF2-40B4-BE49-F238E27FC236}">
                <a16:creationId xmlns:a16="http://schemas.microsoft.com/office/drawing/2014/main" id="{C2DD0945-2D92-4E0A-99B5-BD8E0A99625A}"/>
              </a:ext>
            </a:extLst>
          </p:cNvPr>
          <p:cNvSpPr>
            <a:spLocks noChangeArrowheads="1" noTextEdit="1"/>
          </p:cNvSpPr>
          <p:nvPr>
            <p:ph type="sldImg"/>
          </p:nvPr>
        </p:nvSpPr>
        <p:spPr>
          <a:ln/>
        </p:spPr>
      </p:sp>
      <p:sp>
        <p:nvSpPr>
          <p:cNvPr id="20484" name="Rectangle 3">
            <a:extLst>
              <a:ext uri="{FF2B5EF4-FFF2-40B4-BE49-F238E27FC236}">
                <a16:creationId xmlns:a16="http://schemas.microsoft.com/office/drawing/2014/main" id="{F289B837-DD9C-4934-85C3-F8659BC156CC}"/>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F1E666E4-13B8-4D9C-99DC-3FA0278F8F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F98AC30-2ABE-46B7-AA61-783D68BFCD15}" type="slidenum">
              <a:rPr lang="en-US" altLang="zh-CN" sz="1200" smtClean="0"/>
              <a:pPr/>
              <a:t>12</a:t>
            </a:fld>
            <a:endParaRPr lang="en-US" altLang="zh-CN" sz="1200"/>
          </a:p>
        </p:txBody>
      </p:sp>
      <p:sp>
        <p:nvSpPr>
          <p:cNvPr id="22531" name="Rectangle 2">
            <a:extLst>
              <a:ext uri="{FF2B5EF4-FFF2-40B4-BE49-F238E27FC236}">
                <a16:creationId xmlns:a16="http://schemas.microsoft.com/office/drawing/2014/main" id="{9847B984-273F-49CF-A21F-753C574B184C}"/>
              </a:ext>
            </a:extLst>
          </p:cNvPr>
          <p:cNvSpPr>
            <a:spLocks noChangeArrowheads="1" noTextEdit="1"/>
          </p:cNvSpPr>
          <p:nvPr>
            <p:ph type="sldImg"/>
          </p:nvPr>
        </p:nvSpPr>
        <p:spPr>
          <a:ln/>
        </p:spPr>
      </p:sp>
      <p:sp>
        <p:nvSpPr>
          <p:cNvPr id="22532" name="Rectangle 3">
            <a:extLst>
              <a:ext uri="{FF2B5EF4-FFF2-40B4-BE49-F238E27FC236}">
                <a16:creationId xmlns:a16="http://schemas.microsoft.com/office/drawing/2014/main" id="{56080883-B9EA-4C1B-B134-382DE1F7C2B5}"/>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832B2639-61E0-40C0-BA63-2A3F6DA429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6BB7E18-258A-482A-A720-BF0907C35900}" type="slidenum">
              <a:rPr lang="en-US" altLang="zh-CN" sz="1200" smtClean="0"/>
              <a:pPr/>
              <a:t>13</a:t>
            </a:fld>
            <a:endParaRPr lang="en-US" altLang="zh-CN" sz="1200"/>
          </a:p>
        </p:txBody>
      </p:sp>
      <p:sp>
        <p:nvSpPr>
          <p:cNvPr id="24579" name="Rectangle 2">
            <a:extLst>
              <a:ext uri="{FF2B5EF4-FFF2-40B4-BE49-F238E27FC236}">
                <a16:creationId xmlns:a16="http://schemas.microsoft.com/office/drawing/2014/main" id="{E6C1EE5B-CC90-41AB-B822-862B6A48F75F}"/>
              </a:ext>
            </a:extLst>
          </p:cNvPr>
          <p:cNvSpPr>
            <a:spLocks noChangeArrowheads="1" noTextEdit="1"/>
          </p:cNvSpPr>
          <p:nvPr>
            <p:ph type="sldImg"/>
          </p:nvPr>
        </p:nvSpPr>
        <p:spPr>
          <a:ln/>
        </p:spPr>
      </p:sp>
      <p:sp>
        <p:nvSpPr>
          <p:cNvPr id="24580" name="Rectangle 3">
            <a:extLst>
              <a:ext uri="{FF2B5EF4-FFF2-40B4-BE49-F238E27FC236}">
                <a16:creationId xmlns:a16="http://schemas.microsoft.com/office/drawing/2014/main" id="{868E6FF5-92A0-4279-A41F-F475DA2A1C03}"/>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B3F4A45C-E205-4181-B91A-58C06BF82E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D7A7AB-9EB1-4CB0-A3B7-9120BA8C064B}" type="slidenum">
              <a:rPr lang="en-US" altLang="zh-CN" sz="1200" smtClean="0"/>
              <a:pPr/>
              <a:t>16</a:t>
            </a:fld>
            <a:endParaRPr lang="en-US" altLang="zh-CN" sz="1200"/>
          </a:p>
        </p:txBody>
      </p:sp>
      <p:sp>
        <p:nvSpPr>
          <p:cNvPr id="28675" name="Rectangle 2">
            <a:extLst>
              <a:ext uri="{FF2B5EF4-FFF2-40B4-BE49-F238E27FC236}">
                <a16:creationId xmlns:a16="http://schemas.microsoft.com/office/drawing/2014/main" id="{3A4FA441-D589-4439-9531-A95BE16CEF2C}"/>
              </a:ext>
            </a:extLst>
          </p:cNvPr>
          <p:cNvSpPr>
            <a:spLocks noChangeArrowheads="1" noTextEdit="1"/>
          </p:cNvSpPr>
          <p:nvPr>
            <p:ph type="sldImg"/>
          </p:nvPr>
        </p:nvSpPr>
        <p:spPr>
          <a:ln/>
        </p:spPr>
      </p:sp>
      <p:sp>
        <p:nvSpPr>
          <p:cNvPr id="28676" name="Rectangle 3">
            <a:extLst>
              <a:ext uri="{FF2B5EF4-FFF2-40B4-BE49-F238E27FC236}">
                <a16:creationId xmlns:a16="http://schemas.microsoft.com/office/drawing/2014/main" id="{71792010-A1B4-4833-8B4B-6BFAAAFF898F}"/>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B24BB3A5-30B3-42D8-9BAC-902BCE97F5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0AAA3BC-6140-4454-8F03-9F8DA1305B23}" type="slidenum">
              <a:rPr lang="en-US" altLang="zh-CN" sz="1200" smtClean="0"/>
              <a:pPr/>
              <a:t>17</a:t>
            </a:fld>
            <a:endParaRPr lang="en-US" altLang="zh-CN" sz="1200"/>
          </a:p>
        </p:txBody>
      </p:sp>
      <p:sp>
        <p:nvSpPr>
          <p:cNvPr id="30723" name="Rectangle 2">
            <a:extLst>
              <a:ext uri="{FF2B5EF4-FFF2-40B4-BE49-F238E27FC236}">
                <a16:creationId xmlns:a16="http://schemas.microsoft.com/office/drawing/2014/main" id="{3BA42C5F-59D4-43F6-BD6F-52D29A6C18E0}"/>
              </a:ext>
            </a:extLst>
          </p:cNvPr>
          <p:cNvSpPr>
            <a:spLocks noChangeArrowheads="1" noTextEdit="1"/>
          </p:cNvSpPr>
          <p:nvPr>
            <p:ph type="sldImg"/>
          </p:nvPr>
        </p:nvSpPr>
        <p:spPr>
          <a:ln/>
        </p:spPr>
      </p:sp>
      <p:sp>
        <p:nvSpPr>
          <p:cNvPr id="30724" name="Rectangle 3">
            <a:extLst>
              <a:ext uri="{FF2B5EF4-FFF2-40B4-BE49-F238E27FC236}">
                <a16:creationId xmlns:a16="http://schemas.microsoft.com/office/drawing/2014/main" id="{0CA6C52F-137F-4BB5-89D4-8D69675A8F14}"/>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8F6F0A41-9115-45AB-B053-6719BF249B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CFD7C86-F159-4954-AA0C-DA0C6ED2E5CA}" type="slidenum">
              <a:rPr lang="en-US" altLang="zh-CN" sz="1200" smtClean="0"/>
              <a:pPr/>
              <a:t>18</a:t>
            </a:fld>
            <a:endParaRPr lang="en-US" altLang="zh-CN" sz="1200"/>
          </a:p>
        </p:txBody>
      </p:sp>
      <p:sp>
        <p:nvSpPr>
          <p:cNvPr id="32771" name="Rectangle 2">
            <a:extLst>
              <a:ext uri="{FF2B5EF4-FFF2-40B4-BE49-F238E27FC236}">
                <a16:creationId xmlns:a16="http://schemas.microsoft.com/office/drawing/2014/main" id="{EE983C68-88BD-4489-B23F-BB6354C18CA3}"/>
              </a:ext>
            </a:extLst>
          </p:cNvPr>
          <p:cNvSpPr>
            <a:spLocks noChangeArrowheads="1" noTextEdit="1"/>
          </p:cNvSpPr>
          <p:nvPr>
            <p:ph type="sldImg"/>
          </p:nvPr>
        </p:nvSpPr>
        <p:spPr>
          <a:ln/>
        </p:spPr>
      </p:sp>
      <p:sp>
        <p:nvSpPr>
          <p:cNvPr id="32772" name="Rectangle 3">
            <a:extLst>
              <a:ext uri="{FF2B5EF4-FFF2-40B4-BE49-F238E27FC236}">
                <a16:creationId xmlns:a16="http://schemas.microsoft.com/office/drawing/2014/main" id="{B534690F-F619-46F1-9421-BFC0E3460886}"/>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A75D9DE8-79B2-455D-9C40-45895DE11A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4AC6A88-52E4-4140-8EF6-79C1962C87E9}" type="slidenum">
              <a:rPr lang="en-US" altLang="zh-CN" sz="1200" smtClean="0"/>
              <a:pPr/>
              <a:t>19</a:t>
            </a:fld>
            <a:endParaRPr lang="en-US" altLang="zh-CN" sz="1200"/>
          </a:p>
        </p:txBody>
      </p:sp>
      <p:sp>
        <p:nvSpPr>
          <p:cNvPr id="34819" name="Rectangle 2">
            <a:extLst>
              <a:ext uri="{FF2B5EF4-FFF2-40B4-BE49-F238E27FC236}">
                <a16:creationId xmlns:a16="http://schemas.microsoft.com/office/drawing/2014/main" id="{47513B5A-80D2-4853-A04A-625510F968C2}"/>
              </a:ext>
            </a:extLst>
          </p:cNvPr>
          <p:cNvSpPr>
            <a:spLocks noChangeArrowheads="1" noTextEdit="1"/>
          </p:cNvSpPr>
          <p:nvPr>
            <p:ph type="sldImg"/>
          </p:nvPr>
        </p:nvSpPr>
        <p:spPr>
          <a:ln/>
        </p:spPr>
      </p:sp>
      <p:sp>
        <p:nvSpPr>
          <p:cNvPr id="34820" name="Rectangle 3">
            <a:extLst>
              <a:ext uri="{FF2B5EF4-FFF2-40B4-BE49-F238E27FC236}">
                <a16:creationId xmlns:a16="http://schemas.microsoft.com/office/drawing/2014/main" id="{C88B4924-DE52-48B3-A9C5-CB4B5ED87C0C}"/>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zh-CN">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2018DB">
    <p:spTree>
      <p:nvGrpSpPr>
        <p:cNvPr id="1" name=""/>
        <p:cNvGrpSpPr/>
        <p:nvPr/>
      </p:nvGrpSpPr>
      <p:grpSpPr>
        <a:xfrm>
          <a:off x="0" y="0"/>
          <a:ext cx="0" cy="0"/>
          <a:chOff x="0" y="0"/>
          <a:chExt cx="0" cy="0"/>
        </a:xfrm>
      </p:grpSpPr>
      <p:sp>
        <p:nvSpPr>
          <p:cNvPr id="3" name="Title_Gray_Number">
            <a:extLst>
              <a:ext uri="{FF2B5EF4-FFF2-40B4-BE49-F238E27FC236}">
                <a16:creationId xmlns:a16="http://schemas.microsoft.com/office/drawing/2014/main" id="{16285FEA-4923-432C-9812-1B7341CDABD2}"/>
              </a:ext>
            </a:extLst>
          </p:cNvPr>
          <p:cNvSpPr>
            <a:spLocks noChangeArrowheads="1"/>
          </p:cNvSpPr>
          <p:nvPr/>
        </p:nvSpPr>
        <p:spPr bwMode="gray">
          <a:xfrm>
            <a:off x="3505200" y="952500"/>
            <a:ext cx="20574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a:defRPr sz="1600">
                <a:solidFill>
                  <a:schemeClr val="tx1"/>
                </a:solidFill>
                <a:latin typeface="Helvetica" pitchFamily="34" charset="0"/>
              </a:defRPr>
            </a:lvl1pPr>
            <a:lvl2pPr marL="742950" indent="-285750" defTabSz="228600">
              <a:defRPr sz="1600">
                <a:solidFill>
                  <a:schemeClr val="tx1"/>
                </a:solidFill>
                <a:latin typeface="Helvetica" pitchFamily="34" charset="0"/>
              </a:defRPr>
            </a:lvl2pPr>
            <a:lvl3pPr marL="1143000" indent="-228600" defTabSz="228600">
              <a:defRPr sz="1600">
                <a:solidFill>
                  <a:schemeClr val="tx1"/>
                </a:solidFill>
                <a:latin typeface="Helvetica" pitchFamily="34" charset="0"/>
              </a:defRPr>
            </a:lvl3pPr>
            <a:lvl4pPr marL="1600200" indent="-228600" defTabSz="228600">
              <a:defRPr sz="1600">
                <a:solidFill>
                  <a:schemeClr val="tx1"/>
                </a:solidFill>
                <a:latin typeface="Helvetica" pitchFamily="34" charset="0"/>
              </a:defRPr>
            </a:lvl4pPr>
            <a:lvl5pPr marL="2057400" indent="-228600" defTabSz="228600">
              <a:defRPr sz="1600">
                <a:solidFill>
                  <a:schemeClr val="tx1"/>
                </a:solidFill>
                <a:latin typeface="Helvetica" pitchFamily="34" charset="0"/>
              </a:defRPr>
            </a:lvl5pPr>
            <a:lvl6pPr marL="2514600" indent="-228600" defTabSz="228600" eaLnBrk="0" fontAlgn="base" hangingPunct="0">
              <a:spcBef>
                <a:spcPct val="0"/>
              </a:spcBef>
              <a:spcAft>
                <a:spcPct val="0"/>
              </a:spcAft>
              <a:defRPr sz="1600">
                <a:solidFill>
                  <a:schemeClr val="tx1"/>
                </a:solidFill>
                <a:latin typeface="Helvetica" pitchFamily="34" charset="0"/>
              </a:defRPr>
            </a:lvl6pPr>
            <a:lvl7pPr marL="2971800" indent="-228600" defTabSz="228600" eaLnBrk="0" fontAlgn="base" hangingPunct="0">
              <a:spcBef>
                <a:spcPct val="0"/>
              </a:spcBef>
              <a:spcAft>
                <a:spcPct val="0"/>
              </a:spcAft>
              <a:defRPr sz="1600">
                <a:solidFill>
                  <a:schemeClr val="tx1"/>
                </a:solidFill>
                <a:latin typeface="Helvetica" pitchFamily="34" charset="0"/>
              </a:defRPr>
            </a:lvl7pPr>
            <a:lvl8pPr marL="3429000" indent="-228600" defTabSz="228600" eaLnBrk="0" fontAlgn="base" hangingPunct="0">
              <a:spcBef>
                <a:spcPct val="0"/>
              </a:spcBef>
              <a:spcAft>
                <a:spcPct val="0"/>
              </a:spcAft>
              <a:defRPr sz="1600">
                <a:solidFill>
                  <a:schemeClr val="tx1"/>
                </a:solidFill>
                <a:latin typeface="Helvetica" pitchFamily="34" charset="0"/>
              </a:defRPr>
            </a:lvl8pPr>
            <a:lvl9pPr marL="3886200" indent="-228600" defTabSz="228600" eaLnBrk="0" fontAlgn="base" hangingPunct="0">
              <a:spcBef>
                <a:spcPct val="0"/>
              </a:spcBef>
              <a:spcAft>
                <a:spcPct val="0"/>
              </a:spcAft>
              <a:defRPr sz="1600">
                <a:solidFill>
                  <a:schemeClr val="tx1"/>
                </a:solidFill>
                <a:latin typeface="Helvetica" pitchFamily="34" charset="0"/>
              </a:defRPr>
            </a:lvl9pPr>
          </a:lstStyle>
          <a:p>
            <a:pPr algn="ctr">
              <a:buClr>
                <a:srgbClr val="000000"/>
              </a:buClr>
              <a:buFont typeface="Arial" charset="0"/>
              <a:buNone/>
              <a:defRPr/>
            </a:pPr>
            <a:r>
              <a:rPr lang="zh-CN" altLang="en-US" sz="27700">
                <a:solidFill>
                  <a:srgbClr val="CCCCCC"/>
                </a:solidFill>
                <a:latin typeface="Times New Roman" pitchFamily="18" charset="0"/>
                <a:ea typeface="宋体" pitchFamily="2" charset="-122"/>
              </a:rPr>
              <a:t>1</a:t>
            </a:r>
          </a:p>
        </p:txBody>
      </p:sp>
      <p:sp>
        <p:nvSpPr>
          <p:cNvPr id="4" name="Title_Gray_Number">
            <a:extLst>
              <a:ext uri="{FF2B5EF4-FFF2-40B4-BE49-F238E27FC236}">
                <a16:creationId xmlns:a16="http://schemas.microsoft.com/office/drawing/2014/main" id="{5DAF5BDA-2FD3-47DC-B002-C965F029AB40}"/>
              </a:ext>
            </a:extLst>
          </p:cNvPr>
          <p:cNvSpPr>
            <a:spLocks noChangeArrowheads="1"/>
          </p:cNvSpPr>
          <p:nvPr/>
        </p:nvSpPr>
        <p:spPr bwMode="gray">
          <a:xfrm>
            <a:off x="939800" y="952500"/>
            <a:ext cx="7302500" cy="4318000"/>
          </a:xfrm>
          <a:prstGeom prst="rect">
            <a:avLst/>
          </a:prstGeom>
          <a:solidFill>
            <a:srgbClr val="FFFFFF"/>
          </a:solidFill>
          <a:ln w="9525">
            <a:solidFill>
              <a:srgbClr val="FFFFFF"/>
            </a:solidFill>
            <a:miter lim="800000"/>
            <a:headEnd/>
            <a:tailEnd/>
          </a:ln>
        </p:spPr>
        <p:txBody>
          <a:bodyPr wrap="none" lIns="12700" tIns="12700" rIns="12700" bIns="12700" anchor="ctr"/>
          <a:lstStyle>
            <a:lvl1pPr defTabSz="228600">
              <a:defRPr sz="1600">
                <a:solidFill>
                  <a:schemeClr val="tx1"/>
                </a:solidFill>
                <a:latin typeface="Helvetica" pitchFamily="34" charset="0"/>
              </a:defRPr>
            </a:lvl1pPr>
            <a:lvl2pPr marL="742950" indent="-285750" defTabSz="228600">
              <a:defRPr sz="1600">
                <a:solidFill>
                  <a:schemeClr val="tx1"/>
                </a:solidFill>
                <a:latin typeface="Helvetica" pitchFamily="34" charset="0"/>
              </a:defRPr>
            </a:lvl2pPr>
            <a:lvl3pPr marL="1143000" indent="-228600" defTabSz="228600">
              <a:defRPr sz="1600">
                <a:solidFill>
                  <a:schemeClr val="tx1"/>
                </a:solidFill>
                <a:latin typeface="Helvetica" pitchFamily="34" charset="0"/>
              </a:defRPr>
            </a:lvl3pPr>
            <a:lvl4pPr marL="1600200" indent="-228600" defTabSz="228600">
              <a:defRPr sz="1600">
                <a:solidFill>
                  <a:schemeClr val="tx1"/>
                </a:solidFill>
                <a:latin typeface="Helvetica" pitchFamily="34" charset="0"/>
              </a:defRPr>
            </a:lvl4pPr>
            <a:lvl5pPr marL="2057400" indent="-228600" defTabSz="228600">
              <a:defRPr sz="1600">
                <a:solidFill>
                  <a:schemeClr val="tx1"/>
                </a:solidFill>
                <a:latin typeface="Helvetica" pitchFamily="34" charset="0"/>
              </a:defRPr>
            </a:lvl5pPr>
            <a:lvl6pPr marL="2514600" indent="-228600" defTabSz="228600" eaLnBrk="0" fontAlgn="base" hangingPunct="0">
              <a:spcBef>
                <a:spcPct val="0"/>
              </a:spcBef>
              <a:spcAft>
                <a:spcPct val="0"/>
              </a:spcAft>
              <a:defRPr sz="1600">
                <a:solidFill>
                  <a:schemeClr val="tx1"/>
                </a:solidFill>
                <a:latin typeface="Helvetica" pitchFamily="34" charset="0"/>
              </a:defRPr>
            </a:lvl6pPr>
            <a:lvl7pPr marL="2971800" indent="-228600" defTabSz="228600" eaLnBrk="0" fontAlgn="base" hangingPunct="0">
              <a:spcBef>
                <a:spcPct val="0"/>
              </a:spcBef>
              <a:spcAft>
                <a:spcPct val="0"/>
              </a:spcAft>
              <a:defRPr sz="1600">
                <a:solidFill>
                  <a:schemeClr val="tx1"/>
                </a:solidFill>
                <a:latin typeface="Helvetica" pitchFamily="34" charset="0"/>
              </a:defRPr>
            </a:lvl7pPr>
            <a:lvl8pPr marL="3429000" indent="-228600" defTabSz="228600" eaLnBrk="0" fontAlgn="base" hangingPunct="0">
              <a:spcBef>
                <a:spcPct val="0"/>
              </a:spcBef>
              <a:spcAft>
                <a:spcPct val="0"/>
              </a:spcAft>
              <a:defRPr sz="1600">
                <a:solidFill>
                  <a:schemeClr val="tx1"/>
                </a:solidFill>
                <a:latin typeface="Helvetica" pitchFamily="34" charset="0"/>
              </a:defRPr>
            </a:lvl8pPr>
            <a:lvl9pPr marL="3886200" indent="-228600" defTabSz="228600" eaLnBrk="0" fontAlgn="base" hangingPunct="0">
              <a:spcBef>
                <a:spcPct val="0"/>
              </a:spcBef>
              <a:spcAft>
                <a:spcPct val="0"/>
              </a:spcAft>
              <a:defRPr sz="1600">
                <a:solidFill>
                  <a:schemeClr val="tx1"/>
                </a:solidFill>
                <a:latin typeface="Helvetica" pitchFamily="34" charset="0"/>
              </a:defRPr>
            </a:lvl9pPr>
          </a:lstStyle>
          <a:p>
            <a:pPr algn="ctr">
              <a:buClr>
                <a:srgbClr val="000000"/>
              </a:buClr>
              <a:buFont typeface="Arial" charset="0"/>
              <a:buNone/>
              <a:defRPr/>
            </a:pPr>
            <a:r>
              <a:rPr lang="en-US" altLang="zh-CN" sz="27700">
                <a:solidFill>
                  <a:srgbClr val="CCCCCC"/>
                </a:solidFill>
                <a:latin typeface="Times New Roman" pitchFamily="18" charset="0"/>
                <a:ea typeface="宋体" pitchFamily="2" charset="-122"/>
              </a:rPr>
              <a:t>DB</a:t>
            </a:r>
          </a:p>
        </p:txBody>
      </p:sp>
      <p:sp>
        <p:nvSpPr>
          <p:cNvPr id="5" name="Default_Title">
            <a:extLst>
              <a:ext uri="{FF2B5EF4-FFF2-40B4-BE49-F238E27FC236}">
                <a16:creationId xmlns:a16="http://schemas.microsoft.com/office/drawing/2014/main" id="{D2C5C3B2-BF03-43E6-8AB8-596BA4240B03}"/>
              </a:ext>
            </a:extLst>
          </p:cNvPr>
          <p:cNvSpPr txBox="1">
            <a:spLocks noChangeArrowheads="1"/>
          </p:cNvSpPr>
          <p:nvPr/>
        </p:nvSpPr>
        <p:spPr bwMode="auto">
          <a:xfrm>
            <a:off x="2343150" y="5410200"/>
            <a:ext cx="46291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ctr" eaLnBrk="1" hangingPunct="1">
              <a:defRPr/>
            </a:pPr>
            <a:r>
              <a:rPr lang="en-US" altLang="zh-CN" sz="2000" dirty="0">
                <a:solidFill>
                  <a:srgbClr val="000000"/>
                </a:solidFill>
                <a:latin typeface="Garamond" pitchFamily="18" charset="0"/>
                <a:ea typeface="宋体" pitchFamily="2" charset="-122"/>
              </a:rPr>
              <a:t>Dr. CHEN Jian</a:t>
            </a:r>
          </a:p>
          <a:p>
            <a:pPr algn="ctr" eaLnBrk="1" hangingPunct="1">
              <a:defRPr/>
            </a:pPr>
            <a:r>
              <a:rPr lang="en-US" altLang="zh-CN" sz="2000">
                <a:solidFill>
                  <a:srgbClr val="000000"/>
                </a:solidFill>
                <a:latin typeface="Garamond" pitchFamily="18" charset="0"/>
                <a:ea typeface="宋体" pitchFamily="2" charset="-122"/>
              </a:rPr>
              <a:t>Professor</a:t>
            </a:r>
            <a:endParaRPr lang="en-US" altLang="zh-CN" sz="2000" dirty="0">
              <a:solidFill>
                <a:srgbClr val="000000"/>
              </a:solidFill>
              <a:latin typeface="Garamond" pitchFamily="18" charset="0"/>
              <a:ea typeface="宋体" pitchFamily="2" charset="-122"/>
            </a:endParaRPr>
          </a:p>
          <a:p>
            <a:pPr algn="ctr" eaLnBrk="1" hangingPunct="1">
              <a:defRPr/>
            </a:pPr>
            <a:r>
              <a:rPr lang="en-US" altLang="zh-CN" sz="2000" dirty="0">
                <a:solidFill>
                  <a:srgbClr val="000000"/>
                </a:solidFill>
                <a:latin typeface="Garamond" pitchFamily="18" charset="0"/>
                <a:ea typeface="宋体" pitchFamily="2" charset="-122"/>
              </a:rPr>
              <a:t>ellachen@scut.edu.cn</a:t>
            </a:r>
          </a:p>
        </p:txBody>
      </p:sp>
      <p:sp>
        <p:nvSpPr>
          <p:cNvPr id="6" name="Slide_Copyright">
            <a:extLst>
              <a:ext uri="{FF2B5EF4-FFF2-40B4-BE49-F238E27FC236}">
                <a16:creationId xmlns:a16="http://schemas.microsoft.com/office/drawing/2014/main" id="{6B07BD74-7707-486D-A398-1F01462B2371}"/>
              </a:ext>
            </a:extLst>
          </p:cNvPr>
          <p:cNvSpPr>
            <a:spLocks noChangeArrowheads="1"/>
          </p:cNvSpPr>
          <p:nvPr/>
        </p:nvSpPr>
        <p:spPr bwMode="auto">
          <a:xfrm>
            <a:off x="3663950" y="6629400"/>
            <a:ext cx="20510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fontAlgn="b">
              <a:lnSpc>
                <a:spcPct val="110000"/>
              </a:lnSpc>
              <a:defRPr/>
            </a:pPr>
            <a:r>
              <a:rPr lang="zh-CN" altLang="en-US" sz="1200">
                <a:latin typeface="Arial" charset="0"/>
                <a:ea typeface="宋体" pitchFamily="2" charset="-122"/>
              </a:rPr>
              <a:t>华南理工大学 软件学院</a:t>
            </a:r>
          </a:p>
        </p:txBody>
      </p:sp>
      <p:pic>
        <p:nvPicPr>
          <p:cNvPr id="7" name="Picture 12">
            <a:extLst>
              <a:ext uri="{FF2B5EF4-FFF2-40B4-BE49-F238E27FC236}">
                <a16:creationId xmlns:a16="http://schemas.microsoft.com/office/drawing/2014/main" id="{2C34983F-9AA2-474E-A0A6-976A8403C18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30950"/>
            <a:ext cx="9144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
        <p:nvSpPr>
          <p:cNvPr id="36" name="Default_Title"/>
          <p:cNvSpPr>
            <a:spLocks noGrp="1" noChangeArrowheads="1"/>
          </p:cNvSpPr>
          <p:nvPr>
            <p:ph type="ctrTitle"/>
          </p:nvPr>
        </p:nvSpPr>
        <p:spPr>
          <a:xfrm>
            <a:off x="914400" y="2667000"/>
            <a:ext cx="7315200" cy="685800"/>
          </a:xfrm>
        </p:spPr>
        <p:txBody>
          <a:bodyPr/>
          <a:lstStyle>
            <a:lvl1pPr algn="ctr">
              <a:spcBef>
                <a:spcPct val="0"/>
              </a:spcBef>
              <a:defRPr sz="4000">
                <a:latin typeface="Garamond" pitchFamily="18" charset="0"/>
              </a:defRPr>
            </a:lvl1pPr>
          </a:lstStyle>
          <a:p>
            <a:r>
              <a:rPr lang="zh-CN" altLang="en-US"/>
              <a:t>单击此处编辑母版标题样式</a:t>
            </a:r>
            <a:endParaRPr lang="en-US" altLang="zh-CN" dirty="0"/>
          </a:p>
        </p:txBody>
      </p:sp>
    </p:spTree>
    <p:extLst>
      <p:ext uri="{BB962C8B-B14F-4D97-AF65-F5344CB8AC3E}">
        <p14:creationId xmlns:p14="http://schemas.microsoft.com/office/powerpoint/2010/main" val="409165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49959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6250" y="117475"/>
            <a:ext cx="2019300" cy="58801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68350" y="117475"/>
            <a:ext cx="5905500" cy="58801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94152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86402"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r>
              <a:rPr lang="en-US"/>
              <a:t>Click to edit Master title style</a:t>
            </a:r>
          </a:p>
        </p:txBody>
      </p:sp>
      <p:sp>
        <p:nvSpPr>
          <p:cNvPr id="486403" name="Rectangle 3"/>
          <p:cNvSpPr>
            <a:spLocks noGrp="1" noChangeArrowheads="1"/>
          </p:cNvSpPr>
          <p:nvPr>
            <p:ph type="subTitle" idx="1"/>
          </p:nvPr>
        </p:nvSpPr>
        <p:spPr>
          <a:xfrm>
            <a:off x="1371600" y="3886200"/>
            <a:ext cx="6400800" cy="1752600"/>
          </a:xfrm>
        </p:spPr>
        <p:txBody>
          <a:bodyPr/>
          <a:lstStyle>
            <a:lvl1pPr marL="0" indent="0" algn="ctr">
              <a:buFont typeface="Monotype Sorts" charset="2"/>
              <a:buNone/>
              <a:defRPr/>
            </a:lvl1pPr>
          </a:lstStyle>
          <a:p>
            <a:r>
              <a:rPr lang="en-US"/>
              <a:t>Click to edit Master subtitle style</a:t>
            </a:r>
          </a:p>
        </p:txBody>
      </p:sp>
    </p:spTree>
    <p:extLst>
      <p:ext uri="{BB962C8B-B14F-4D97-AF65-F5344CB8AC3E}">
        <p14:creationId xmlns:p14="http://schemas.microsoft.com/office/powerpoint/2010/main" val="7869718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B867C13-2D8E-457F-96CB-6B77D8367DD3}"/>
              </a:ext>
            </a:extLst>
          </p:cNvPr>
          <p:cNvSpPr>
            <a:spLocks noGrp="1"/>
          </p:cNvSpPr>
          <p:nvPr>
            <p:ph type="dt" sz="half" idx="10"/>
          </p:nvPr>
        </p:nvSpPr>
        <p:spPr>
          <a:xfrm>
            <a:off x="457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pPr>
              <a:defRPr/>
            </a:pPr>
            <a:r>
              <a:rPr lang="zh-CN" altLang="en-US"/>
              <a:t>陈健</a:t>
            </a:r>
          </a:p>
        </p:txBody>
      </p:sp>
      <p:sp>
        <p:nvSpPr>
          <p:cNvPr id="6" name="页脚占位符 5">
            <a:extLst>
              <a:ext uri="{FF2B5EF4-FFF2-40B4-BE49-F238E27FC236}">
                <a16:creationId xmlns:a16="http://schemas.microsoft.com/office/drawing/2014/main" id="{12D014AA-F4BC-46A3-B77C-1C75BDDA75FA}"/>
              </a:ext>
            </a:extLst>
          </p:cNvPr>
          <p:cNvSpPr>
            <a:spLocks noGrp="1"/>
          </p:cNvSpPr>
          <p:nvPr>
            <p:ph type="ftr" sz="quarter" idx="11"/>
          </p:nvPr>
        </p:nvSpPr>
        <p:spPr>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defRPr>
                <a:ea typeface="宋体" pitchFamily="2" charset="-122"/>
              </a:defRPr>
            </a:lvl1pPr>
          </a:lstStyle>
          <a:p>
            <a:pPr>
              <a:defRPr/>
            </a:pPr>
            <a:r>
              <a:rPr lang="zh-CN" altLang="en-US"/>
              <a:t>华南理工大学计算机科学与工程学院</a:t>
            </a:r>
          </a:p>
        </p:txBody>
      </p:sp>
      <p:sp>
        <p:nvSpPr>
          <p:cNvPr id="7" name="灯片编号占位符 6">
            <a:extLst>
              <a:ext uri="{FF2B5EF4-FFF2-40B4-BE49-F238E27FC236}">
                <a16:creationId xmlns:a16="http://schemas.microsoft.com/office/drawing/2014/main" id="{6161ABE3-E497-400A-B12A-EC23F76F8292}"/>
              </a:ext>
            </a:extLst>
          </p:cNvPr>
          <p:cNvSpPr>
            <a:spLocks noGrp="1"/>
          </p:cNvSpPr>
          <p:nvPr>
            <p:ph type="sldNum" sz="quarter" idx="12"/>
          </p:nvPr>
        </p:nvSpPr>
        <p:spPr>
          <a:xfrm>
            <a:off x="6553200" y="6243638"/>
            <a:ext cx="2133600" cy="457200"/>
          </a:xfrm>
          <a:prstGeom prst="rect">
            <a:avLst/>
          </a:prstGeom>
        </p:spPr>
        <p:txBody>
          <a:bodyPr vert="horz" wrap="square" lIns="91440" tIns="45720" rIns="91440" bIns="45720" numCol="1" anchor="t" anchorCtr="0" compatLnSpc="1">
            <a:prstTxWarp prst="textNoShape">
              <a:avLst/>
            </a:prstTxWarp>
          </a:bodyPr>
          <a:lstStyle>
            <a:lvl1pPr>
              <a:defRPr smtClean="0">
                <a:ea typeface="宋体" panose="02010600030101010101" pitchFamily="2" charset="-122"/>
              </a:defRPr>
            </a:lvl1pPr>
          </a:lstStyle>
          <a:p>
            <a:pPr>
              <a:defRPr/>
            </a:pPr>
            <a:fld id="{5D1701EE-6C63-4084-95E2-8F9A4C5BF27A}" type="slidenum">
              <a:rPr lang="en-US" altLang="zh-CN"/>
              <a:pPr>
                <a:defRPr/>
              </a:pPr>
              <a:t>‹#›</a:t>
            </a:fld>
            <a:endParaRPr lang="en-US" altLang="zh-CN"/>
          </a:p>
        </p:txBody>
      </p:sp>
    </p:spTree>
    <p:extLst>
      <p:ext uri="{BB962C8B-B14F-4D97-AF65-F5344CB8AC3E}">
        <p14:creationId xmlns:p14="http://schemas.microsoft.com/office/powerpoint/2010/main" val="173825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t>单击此处编辑母版标题样式</a:t>
            </a:r>
          </a:p>
        </p:txBody>
      </p:sp>
      <p:sp>
        <p:nvSpPr>
          <p:cNvPr id="3" name="内容占位符 2"/>
          <p:cNvSpPr>
            <a:spLocks noGrp="1"/>
          </p:cNvSpPr>
          <p:nvPr>
            <p:ph idx="1"/>
          </p:nvPr>
        </p:nvSpPr>
        <p:spPr/>
        <p:txBody>
          <a:bodyPr>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009002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5485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4388" y="1093788"/>
            <a:ext cx="375443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1225" y="1093788"/>
            <a:ext cx="3754438"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16104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87212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526305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676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032444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37525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E93BB9B-4CC8-4E3D-868B-EDACB683B7F3}"/>
              </a:ext>
            </a:extLst>
          </p:cNvPr>
          <p:cNvSpPr>
            <a:spLocks noGrp="1" noChangeArrowheads="1"/>
          </p:cNvSpPr>
          <p:nvPr>
            <p:ph type="body" idx="1"/>
          </p:nvPr>
        </p:nvSpPr>
        <p:spPr bwMode="auto">
          <a:xfrm>
            <a:off x="228600" y="1066800"/>
            <a:ext cx="86106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27" name="Text Box 5">
            <a:extLst>
              <a:ext uri="{FF2B5EF4-FFF2-40B4-BE49-F238E27FC236}">
                <a16:creationId xmlns:a16="http://schemas.microsoft.com/office/drawing/2014/main" id="{6BD958F4-8184-4957-950B-69E720EFF734}"/>
              </a:ext>
            </a:extLst>
          </p:cNvPr>
          <p:cNvSpPr txBox="1">
            <a:spLocks noChangeArrowheads="1"/>
          </p:cNvSpPr>
          <p:nvPr/>
        </p:nvSpPr>
        <p:spPr bwMode="auto">
          <a:xfrm>
            <a:off x="0" y="6613525"/>
            <a:ext cx="44608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14300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ctr">
              <a:spcBef>
                <a:spcPct val="50000"/>
              </a:spcBef>
              <a:defRPr/>
            </a:pPr>
            <a:r>
              <a:rPr lang="en-US" altLang="zh-CN" sz="1000" b="1">
                <a:solidFill>
                  <a:schemeClr val="tx2"/>
                </a:solidFill>
                <a:ea typeface="宋体" panose="02010600030101010101" pitchFamily="2" charset="-122"/>
              </a:rPr>
              <a:t>2.</a:t>
            </a:r>
            <a:fld id="{7482DF9F-E336-436C-B811-D7B9FD04D8F4}" type="slidenum">
              <a:rPr lang="en-US" altLang="zh-CN" sz="1000" b="1" smtClean="0">
                <a:solidFill>
                  <a:schemeClr val="tx2"/>
                </a:solidFill>
                <a:ea typeface="宋体" panose="02010600030101010101" pitchFamily="2" charset="-122"/>
              </a:rPr>
              <a:pPr algn="ctr">
                <a:spcBef>
                  <a:spcPct val="50000"/>
                </a:spcBef>
                <a:defRPr/>
              </a:pPr>
              <a:t>‹#›</a:t>
            </a:fld>
            <a:endParaRPr lang="en-US" altLang="zh-CN" sz="1000" b="1">
              <a:solidFill>
                <a:schemeClr val="tx2"/>
              </a:solidFill>
              <a:ea typeface="宋体" panose="02010600030101010101" pitchFamily="2" charset="-122"/>
            </a:endParaRPr>
          </a:p>
        </p:txBody>
      </p:sp>
      <p:sp>
        <p:nvSpPr>
          <p:cNvPr id="235526" name="Rectangle 6">
            <a:extLst>
              <a:ext uri="{FF2B5EF4-FFF2-40B4-BE49-F238E27FC236}">
                <a16:creationId xmlns:a16="http://schemas.microsoft.com/office/drawing/2014/main" id="{A297F743-96AF-4ADF-A229-2F7CBFB75C43}"/>
              </a:ext>
            </a:extLst>
          </p:cNvPr>
          <p:cNvSpPr>
            <a:spLocks noGrp="1" noChangeArrowheads="1"/>
          </p:cNvSpPr>
          <p:nvPr>
            <p:ph type="title"/>
          </p:nvPr>
        </p:nvSpPr>
        <p:spPr bwMode="auto">
          <a:xfrm>
            <a:off x="228600" y="117475"/>
            <a:ext cx="861695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dirty="0"/>
          </a:p>
        </p:txBody>
      </p:sp>
      <p:sp>
        <p:nvSpPr>
          <p:cNvPr id="1029" name="Slide_Page_Number">
            <a:extLst>
              <a:ext uri="{FF2B5EF4-FFF2-40B4-BE49-F238E27FC236}">
                <a16:creationId xmlns:a16="http://schemas.microsoft.com/office/drawing/2014/main" id="{A12B996F-FEA3-47BB-B648-EA7A1DB5FFB4}"/>
              </a:ext>
            </a:extLst>
          </p:cNvPr>
          <p:cNvSpPr>
            <a:spLocks noChangeArrowheads="1"/>
          </p:cNvSpPr>
          <p:nvPr/>
        </p:nvSpPr>
        <p:spPr bwMode="auto">
          <a:xfrm>
            <a:off x="457200" y="6654800"/>
            <a:ext cx="965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just" fontAlgn="b">
              <a:defRPr/>
            </a:pPr>
            <a:endParaRPr lang="zh-CN" altLang="en-US" sz="1200">
              <a:latin typeface="Arial" charset="0"/>
              <a:ea typeface="宋体" pitchFamily="2" charset="-122"/>
            </a:endParaRPr>
          </a:p>
        </p:txBody>
      </p:sp>
      <p:sp>
        <p:nvSpPr>
          <p:cNvPr id="1030" name="Slide_Copyright">
            <a:extLst>
              <a:ext uri="{FF2B5EF4-FFF2-40B4-BE49-F238E27FC236}">
                <a16:creationId xmlns:a16="http://schemas.microsoft.com/office/drawing/2014/main" id="{5467041A-E29F-449E-9271-D92D40763A59}"/>
              </a:ext>
            </a:extLst>
          </p:cNvPr>
          <p:cNvSpPr>
            <a:spLocks noChangeArrowheads="1"/>
          </p:cNvSpPr>
          <p:nvPr/>
        </p:nvSpPr>
        <p:spPr bwMode="auto">
          <a:xfrm>
            <a:off x="3663950" y="6629400"/>
            <a:ext cx="20510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fontAlgn="b">
              <a:lnSpc>
                <a:spcPct val="110000"/>
              </a:lnSpc>
              <a:defRPr/>
            </a:pPr>
            <a:r>
              <a:rPr lang="zh-CN" altLang="en-US" sz="1200">
                <a:latin typeface="Arial" charset="0"/>
                <a:ea typeface="宋体" pitchFamily="2" charset="-122"/>
              </a:rPr>
              <a:t>华南理工大学 软件学院</a:t>
            </a:r>
          </a:p>
        </p:txBody>
      </p:sp>
      <p:sp>
        <p:nvSpPr>
          <p:cNvPr id="1031" name="Slide_Page_Number">
            <a:extLst>
              <a:ext uri="{FF2B5EF4-FFF2-40B4-BE49-F238E27FC236}">
                <a16:creationId xmlns:a16="http://schemas.microsoft.com/office/drawing/2014/main" id="{21DD05E9-E978-4884-9286-798C6CFB401E}"/>
              </a:ext>
            </a:extLst>
          </p:cNvPr>
          <p:cNvSpPr>
            <a:spLocks noChangeArrowheads="1"/>
          </p:cNvSpPr>
          <p:nvPr/>
        </p:nvSpPr>
        <p:spPr bwMode="auto">
          <a:xfrm>
            <a:off x="457200" y="6654800"/>
            <a:ext cx="965200"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just" fontAlgn="b">
              <a:defRPr/>
            </a:pPr>
            <a:endParaRPr lang="zh-CN" altLang="en-US" sz="1200">
              <a:latin typeface="Arial" charset="0"/>
              <a:ea typeface="宋体" pitchFamily="2" charset="-122"/>
            </a:endParaRPr>
          </a:p>
        </p:txBody>
      </p:sp>
      <p:pic>
        <p:nvPicPr>
          <p:cNvPr id="1032" name="Picture 12">
            <a:extLst>
              <a:ext uri="{FF2B5EF4-FFF2-40B4-BE49-F238E27FC236}">
                <a16:creationId xmlns:a16="http://schemas.microsoft.com/office/drawing/2014/main" id="{EE6A0CD8-6AAA-4F1B-A97C-141F71985EE2}"/>
              </a:ext>
            </a:extLst>
          </p:cNvPr>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6330950"/>
            <a:ext cx="91440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1" r:id="rId12"/>
    <p:sldLayoutId id="2147483782" r:id="rId13"/>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sz="2800">
          <a:solidFill>
            <a:schemeClr val="tx1"/>
          </a:solidFill>
          <a:latin typeface="+mn-lt"/>
          <a:ea typeface="+mn-ea"/>
          <a:cs typeface="+mn-cs"/>
        </a:defRPr>
      </a:lvl1pPr>
      <a:lvl2pPr marL="742950" indent="-285750" algn="l" rtl="0" eaLnBrk="0" fontAlgn="base" hangingPunct="0">
        <a:spcBef>
          <a:spcPct val="35000"/>
        </a:spcBef>
        <a:spcAft>
          <a:spcPct val="0"/>
        </a:spcAft>
        <a:buClr>
          <a:schemeClr val="hlink"/>
        </a:buClr>
        <a:buSzPct val="80000"/>
        <a:buFont typeface="Monotype Sorts" pitchFamily="2" charset="2"/>
        <a:buChar char="l"/>
        <a:defRPr kumimoji="1" sz="2400">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anose="05030102010509060703" pitchFamily="18" charset="2"/>
        <a:buChar char="4"/>
        <a:defRPr kumimoji="1" sz="2000">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sz="1600">
          <a:solidFill>
            <a:schemeClr val="tx1"/>
          </a:solidFill>
          <a:latin typeface="+mn-lt"/>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3A5EC500-E96F-49EF-A01B-628C152054A2}"/>
              </a:ext>
            </a:extLst>
          </p:cNvPr>
          <p:cNvSpPr>
            <a:spLocks noGrp="1" noChangeArrowheads="1"/>
          </p:cNvSpPr>
          <p:nvPr>
            <p:ph type="ctrTitle"/>
          </p:nvPr>
        </p:nvSpPr>
        <p:spPr/>
        <p:txBody>
          <a:bodyPr/>
          <a:lstStyle/>
          <a:p>
            <a:pPr eaLnBrk="1" hangingPunct="1">
              <a:defRPr/>
            </a:pPr>
            <a:r>
              <a:rPr lang="en-US"/>
              <a:t>Chapter 5: Advanced SQL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5A01D7-7B55-4630-9407-FBC0F575EDCE}"/>
              </a:ext>
            </a:extLst>
          </p:cNvPr>
          <p:cNvSpPr>
            <a:spLocks noGrp="1"/>
          </p:cNvSpPr>
          <p:nvPr>
            <p:ph type="title"/>
          </p:nvPr>
        </p:nvSpPr>
        <p:spPr/>
        <p:txBody>
          <a:bodyPr/>
          <a:lstStyle/>
          <a:p>
            <a:pPr eaLnBrk="1" hangingPunct="1">
              <a:defRPr/>
            </a:pPr>
            <a:r>
              <a:rPr lang="zh-CN" altLang="en-US">
                <a:effectLst>
                  <a:outerShdw blurRad="38100" dist="38100" dir="2700000" algn="tl">
                    <a:srgbClr val="C0C0C0"/>
                  </a:outerShdw>
                </a:effectLst>
                <a:ea typeface="宋体" pitchFamily="2" charset="-122"/>
              </a:rPr>
              <a:t>应用</a:t>
            </a:r>
            <a:r>
              <a:rPr lang="en-US" altLang="zh-CN">
                <a:effectLst>
                  <a:outerShdw blurRad="38100" dist="38100" dir="2700000" algn="tl">
                    <a:srgbClr val="C0C0C0"/>
                  </a:outerShdw>
                </a:effectLst>
                <a:ea typeface="宋体" pitchFamily="2" charset="-122"/>
              </a:rPr>
              <a:t>JDBC</a:t>
            </a:r>
            <a:r>
              <a:rPr lang="zh-CN" altLang="en-US">
                <a:effectLst>
                  <a:outerShdw blurRad="38100" dist="38100" dir="2700000" algn="tl">
                    <a:srgbClr val="C0C0C0"/>
                  </a:outerShdw>
                </a:effectLst>
                <a:ea typeface="宋体" pitchFamily="2" charset="-122"/>
              </a:rPr>
              <a:t>的七个步骤</a:t>
            </a:r>
          </a:p>
        </p:txBody>
      </p:sp>
      <p:sp>
        <p:nvSpPr>
          <p:cNvPr id="18435" name="内容占位符 2">
            <a:extLst>
              <a:ext uri="{FF2B5EF4-FFF2-40B4-BE49-F238E27FC236}">
                <a16:creationId xmlns:a16="http://schemas.microsoft.com/office/drawing/2014/main" id="{7D0C5269-9B1E-4092-90D9-86728A5F46CD}"/>
              </a:ext>
            </a:extLst>
          </p:cNvPr>
          <p:cNvSpPr>
            <a:spLocks noGrp="1"/>
          </p:cNvSpPr>
          <p:nvPr>
            <p:ph idx="1"/>
          </p:nvPr>
        </p:nvSpPr>
        <p:spPr/>
        <p:txBody>
          <a:bodyPr/>
          <a:lstStyle/>
          <a:p>
            <a:pPr marL="514350" indent="-514350" eaLnBrk="1" hangingPunct="1">
              <a:buFont typeface="Helvetica" panose="020B0604020202020204" pitchFamily="34" charset="0"/>
              <a:buAutoNum type="arabicPeriod"/>
            </a:pPr>
            <a:r>
              <a:rPr lang="zh-CN" altLang="en-US">
                <a:ea typeface="宋体" panose="02010600030101010101" pitchFamily="2" charset="-122"/>
              </a:rPr>
              <a:t>装载驱动程序</a:t>
            </a:r>
            <a:endParaRPr lang="en-US" altLang="zh-CN">
              <a:ea typeface="宋体" panose="02010600030101010101" pitchFamily="2" charset="-122"/>
            </a:endParaRPr>
          </a:p>
          <a:p>
            <a:pPr marL="514350" indent="-514350" eaLnBrk="1" hangingPunct="1">
              <a:buFont typeface="Helvetica" panose="020B0604020202020204" pitchFamily="34" charset="0"/>
              <a:buAutoNum type="arabicPeriod"/>
            </a:pPr>
            <a:r>
              <a:rPr lang="zh-CN" altLang="en-US">
                <a:ea typeface="宋体" panose="02010600030101010101" pitchFamily="2" charset="-122"/>
              </a:rPr>
              <a:t>定义连接的</a:t>
            </a:r>
            <a:r>
              <a:rPr lang="en-US" altLang="zh-CN">
                <a:ea typeface="宋体" panose="02010600030101010101" pitchFamily="2" charset="-122"/>
              </a:rPr>
              <a:t>URL</a:t>
            </a:r>
          </a:p>
          <a:p>
            <a:pPr marL="514350" indent="-514350" eaLnBrk="1" hangingPunct="1">
              <a:buFont typeface="Helvetica" panose="020B0604020202020204" pitchFamily="34" charset="0"/>
              <a:buAutoNum type="arabicPeriod"/>
            </a:pPr>
            <a:r>
              <a:rPr lang="zh-CN" altLang="en-US">
                <a:ea typeface="宋体" panose="02010600030101010101" pitchFamily="2" charset="-122"/>
              </a:rPr>
              <a:t>建立连接关系</a:t>
            </a:r>
            <a:endParaRPr lang="en-US" altLang="zh-CN">
              <a:ea typeface="宋体" panose="02010600030101010101" pitchFamily="2" charset="-122"/>
            </a:endParaRPr>
          </a:p>
          <a:p>
            <a:pPr marL="514350" indent="-514350" eaLnBrk="1" hangingPunct="1">
              <a:buFont typeface="Helvetica" panose="020B0604020202020204" pitchFamily="34" charset="0"/>
              <a:buAutoNum type="arabicPeriod"/>
            </a:pPr>
            <a:r>
              <a:rPr lang="zh-CN" altLang="en-US">
                <a:ea typeface="宋体" panose="02010600030101010101" pitchFamily="2" charset="-122"/>
              </a:rPr>
              <a:t>创建一个</a:t>
            </a:r>
            <a:r>
              <a:rPr lang="en-US" altLang="zh-CN">
                <a:ea typeface="宋体" panose="02010600030101010101" pitchFamily="2" charset="-122"/>
              </a:rPr>
              <a:t>Statement</a:t>
            </a:r>
            <a:r>
              <a:rPr lang="zh-CN" altLang="en-US">
                <a:ea typeface="宋体" panose="02010600030101010101" pitchFamily="2" charset="-122"/>
              </a:rPr>
              <a:t>对象</a:t>
            </a:r>
            <a:endParaRPr lang="en-US" altLang="zh-CN">
              <a:ea typeface="宋体" panose="02010600030101010101" pitchFamily="2" charset="-122"/>
            </a:endParaRPr>
          </a:p>
          <a:p>
            <a:pPr marL="514350" indent="-514350" eaLnBrk="1" hangingPunct="1">
              <a:buFont typeface="Helvetica" panose="020B0604020202020204" pitchFamily="34" charset="0"/>
              <a:buAutoNum type="arabicPeriod"/>
            </a:pPr>
            <a:r>
              <a:rPr lang="zh-CN" altLang="en-US">
                <a:ea typeface="宋体" panose="02010600030101010101" pitchFamily="2" charset="-122"/>
              </a:rPr>
              <a:t>执行一个查询</a:t>
            </a:r>
            <a:endParaRPr lang="en-US" altLang="zh-CN">
              <a:ea typeface="宋体" panose="02010600030101010101" pitchFamily="2" charset="-122"/>
            </a:endParaRPr>
          </a:p>
          <a:p>
            <a:pPr marL="514350" indent="-514350" eaLnBrk="1" hangingPunct="1">
              <a:buFont typeface="Helvetica" panose="020B0604020202020204" pitchFamily="34" charset="0"/>
              <a:buAutoNum type="arabicPeriod"/>
            </a:pPr>
            <a:r>
              <a:rPr lang="zh-CN" altLang="en-US">
                <a:ea typeface="宋体" panose="02010600030101010101" pitchFamily="2" charset="-122"/>
              </a:rPr>
              <a:t>处理结果集关闭连接</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a:extLst>
              <a:ext uri="{FF2B5EF4-FFF2-40B4-BE49-F238E27FC236}">
                <a16:creationId xmlns:a16="http://schemas.microsoft.com/office/drawing/2014/main" id="{21150FFE-4EB8-41F3-B57B-85CD4C666979}"/>
              </a:ext>
            </a:extLst>
          </p:cNvPr>
          <p:cNvSpPr>
            <a:spLocks noGrp="1" noChangeArrowheads="1"/>
          </p:cNvSpPr>
          <p:nvPr>
            <p:ph type="title"/>
          </p:nvPr>
        </p:nvSpPr>
        <p:spPr/>
        <p:txBody>
          <a:bodyPr/>
          <a:lstStyle/>
          <a:p>
            <a:pPr eaLnBrk="1" hangingPunct="1">
              <a:defRPr/>
            </a:pPr>
            <a:r>
              <a:rPr lang="en-US"/>
              <a:t>JDBC Code</a:t>
            </a:r>
          </a:p>
        </p:txBody>
      </p:sp>
      <p:sp>
        <p:nvSpPr>
          <p:cNvPr id="19459" name="Rectangle 3">
            <a:extLst>
              <a:ext uri="{FF2B5EF4-FFF2-40B4-BE49-F238E27FC236}">
                <a16:creationId xmlns:a16="http://schemas.microsoft.com/office/drawing/2014/main" id="{88D56A24-CEFC-445A-9ECE-22A0F0092E2D}"/>
              </a:ext>
            </a:extLst>
          </p:cNvPr>
          <p:cNvSpPr>
            <a:spLocks noGrp="1" noChangeArrowheads="1"/>
          </p:cNvSpPr>
          <p:nvPr>
            <p:ph type="body" idx="4294967295"/>
          </p:nvPr>
        </p:nvSpPr>
        <p:spPr>
          <a:xfrm>
            <a:off x="0" y="803275"/>
            <a:ext cx="9144000" cy="5570538"/>
          </a:xfrm>
        </p:spPr>
        <p:txBody>
          <a:bodyPr/>
          <a:lstStyle/>
          <a:p>
            <a:pPr marL="447675" lvl="1" indent="-447675" eaLnBrk="1" hangingPunct="1">
              <a:buFont typeface="Monotype Sorts" pitchFamily="2" charset="2"/>
              <a:buNone/>
            </a:pPr>
            <a:r>
              <a:rPr lang="en-US" altLang="zh-CN" sz="1800" b="1">
                <a:solidFill>
                  <a:srgbClr val="0000CC"/>
                </a:solidFill>
                <a:ea typeface="宋体" panose="02010600030101010101" pitchFamily="2" charset="-122"/>
              </a:rPr>
              <a:t>public static void JDBCexample(String dbid, String userid, String passwd) </a:t>
            </a:r>
          </a:p>
          <a:p>
            <a:pPr eaLnBrk="1" hangingPunct="1">
              <a:buFont typeface="Monotype Sorts" pitchFamily="2" charset="2"/>
              <a:buNone/>
            </a:pPr>
            <a:r>
              <a:rPr lang="en-US" altLang="zh-CN" sz="2000" b="1">
                <a:solidFill>
                  <a:srgbClr val="0000CC"/>
                </a:solidFill>
                <a:ea typeface="宋体" panose="02010600030101010101" pitchFamily="2" charset="-122"/>
              </a:rPr>
              <a:t>        { </a:t>
            </a:r>
          </a:p>
          <a:p>
            <a:pPr marL="447675" lvl="1" indent="-447675" eaLnBrk="1" hangingPunct="1">
              <a:buFont typeface="Monotype Sorts" pitchFamily="2" charset="2"/>
              <a:buNone/>
            </a:pPr>
            <a:r>
              <a:rPr lang="en-US" altLang="zh-CN" sz="1800" b="1">
                <a:solidFill>
                  <a:srgbClr val="0000CC"/>
                </a:solidFill>
                <a:ea typeface="宋体" panose="02010600030101010101" pitchFamily="2" charset="-122"/>
              </a:rPr>
              <a:t>     try { </a:t>
            </a:r>
          </a:p>
          <a:p>
            <a:pPr lvl="2" eaLnBrk="1" hangingPunct="1">
              <a:buFont typeface="Webdings" panose="05030102010509060703" pitchFamily="18" charset="2"/>
              <a:buNone/>
            </a:pPr>
            <a:r>
              <a:rPr lang="en-US" altLang="zh-CN" sz="1600" b="1">
                <a:solidFill>
                  <a:srgbClr val="0000CC"/>
                </a:solidFill>
                <a:ea typeface="宋体" panose="02010600030101010101" pitchFamily="2" charset="-122"/>
              </a:rPr>
              <a:t>   Class.forName ("oracle.jdbc.driver.OracleDriver"); </a:t>
            </a:r>
          </a:p>
          <a:p>
            <a:pPr lvl="2" eaLnBrk="1" hangingPunct="1">
              <a:buFont typeface="Webdings" panose="05030102010509060703" pitchFamily="18" charset="2"/>
              <a:buNone/>
            </a:pPr>
            <a:r>
              <a:rPr lang="en-US" altLang="zh-CN" sz="1600" b="1">
                <a:solidFill>
                  <a:srgbClr val="0000CC"/>
                </a:solidFill>
                <a:ea typeface="宋体" panose="02010600030101010101" pitchFamily="2" charset="-122"/>
              </a:rPr>
              <a:t>   Connection conn = DriverManager.getConnection(     </a:t>
            </a:r>
            <a:br>
              <a:rPr lang="en-US" altLang="zh-CN" sz="1600" b="1">
                <a:solidFill>
                  <a:srgbClr val="0000CC"/>
                </a:solidFill>
                <a:ea typeface="宋体" panose="02010600030101010101" pitchFamily="2" charset="-122"/>
              </a:rPr>
            </a:br>
            <a:r>
              <a:rPr lang="en-US" altLang="zh-CN" sz="1600" b="1">
                <a:solidFill>
                  <a:srgbClr val="0000CC"/>
                </a:solidFill>
                <a:ea typeface="宋体" panose="02010600030101010101" pitchFamily="2" charset="-122"/>
              </a:rPr>
              <a:t>       "jdbc:oracle:thin:</a:t>
            </a:r>
            <a:r>
              <a:rPr lang="en-US" altLang="zh-CN" sz="1600">
                <a:solidFill>
                  <a:srgbClr val="0000CC"/>
                </a:solidFill>
                <a:ea typeface="宋体" panose="02010600030101010101" pitchFamily="2" charset="-122"/>
              </a:rPr>
              <a:t>@</a:t>
            </a:r>
            <a:r>
              <a:rPr kumimoji="0" lang="en-US" altLang="zh-CN" sz="1600" b="1">
                <a:solidFill>
                  <a:srgbClr val="0000CC"/>
                </a:solidFill>
                <a:ea typeface="宋体" panose="02010600030101010101" pitchFamily="2" charset="-122"/>
              </a:rPr>
              <a:t>db.yale.edu</a:t>
            </a:r>
            <a:r>
              <a:rPr lang="en-US" altLang="zh-CN" sz="1600" b="1">
                <a:solidFill>
                  <a:srgbClr val="0000CC"/>
                </a:solidFill>
                <a:ea typeface="宋体" panose="02010600030101010101" pitchFamily="2" charset="-122"/>
              </a:rPr>
              <a:t>:2000:univdb", userid, passwd); </a:t>
            </a:r>
          </a:p>
          <a:p>
            <a:pPr marL="447675" lvl="1" indent="-447675" eaLnBrk="1" hangingPunct="1">
              <a:buFont typeface="Monotype Sorts" pitchFamily="2" charset="2"/>
              <a:buNone/>
            </a:pPr>
            <a:r>
              <a:rPr lang="en-US" altLang="zh-CN" sz="1800" b="1">
                <a:solidFill>
                  <a:srgbClr val="0000CC"/>
                </a:solidFill>
                <a:ea typeface="宋体" panose="02010600030101010101" pitchFamily="2" charset="-122"/>
              </a:rPr>
              <a:t>          Statement stmt = conn.createStatement(); </a:t>
            </a:r>
          </a:p>
          <a:p>
            <a:pPr marL="447675" lvl="1" indent="-447675" eaLnBrk="1" hangingPunct="1">
              <a:buFont typeface="Monotype Sorts" pitchFamily="2" charset="2"/>
              <a:buNone/>
            </a:pPr>
            <a:r>
              <a:rPr lang="en-US" altLang="zh-CN" sz="1800" b="1">
                <a:solidFill>
                  <a:srgbClr val="0000CC"/>
                </a:solidFill>
                <a:ea typeface="宋体" panose="02010600030101010101" pitchFamily="2" charset="-122"/>
              </a:rPr>
              <a:t>              … Do Actual Work ….</a:t>
            </a:r>
          </a:p>
          <a:p>
            <a:pPr marL="447675" lvl="1" indent="-447675" eaLnBrk="1" hangingPunct="1">
              <a:buFont typeface="Monotype Sorts" pitchFamily="2" charset="2"/>
              <a:buNone/>
            </a:pPr>
            <a:r>
              <a:rPr lang="en-US" altLang="zh-CN" sz="1800" b="1">
                <a:solidFill>
                  <a:srgbClr val="0000CC"/>
                </a:solidFill>
                <a:ea typeface="宋体" panose="02010600030101010101" pitchFamily="2" charset="-122"/>
              </a:rPr>
              <a:t>          stmt.close();	</a:t>
            </a:r>
          </a:p>
          <a:p>
            <a:pPr marL="447675" lvl="1" indent="-447675" eaLnBrk="1" hangingPunct="1">
              <a:buFont typeface="Monotype Sorts" pitchFamily="2" charset="2"/>
              <a:buNone/>
            </a:pPr>
            <a:r>
              <a:rPr lang="en-US" altLang="zh-CN" sz="1800" b="1">
                <a:solidFill>
                  <a:srgbClr val="0000CC"/>
                </a:solidFill>
                <a:ea typeface="宋体" panose="02010600030101010101" pitchFamily="2" charset="-122"/>
              </a:rPr>
              <a:t>          conn.close();	</a:t>
            </a:r>
          </a:p>
          <a:p>
            <a:pPr marL="447675" lvl="1" indent="-447675" eaLnBrk="1" hangingPunct="1">
              <a:buFont typeface="Monotype Sorts" pitchFamily="2" charset="2"/>
              <a:buNone/>
            </a:pPr>
            <a:r>
              <a:rPr lang="en-US" altLang="zh-CN" sz="1800" b="1">
                <a:solidFill>
                  <a:srgbClr val="0000CC"/>
                </a:solidFill>
                <a:ea typeface="宋体" panose="02010600030101010101" pitchFamily="2" charset="-122"/>
              </a:rPr>
              <a:t>     }		</a:t>
            </a:r>
          </a:p>
          <a:p>
            <a:pPr marL="447675" lvl="1" indent="-447675" eaLnBrk="1" hangingPunct="1">
              <a:buFont typeface="Monotype Sorts" pitchFamily="2" charset="2"/>
              <a:buNone/>
            </a:pPr>
            <a:r>
              <a:rPr lang="en-US" altLang="zh-CN" sz="1800" b="1">
                <a:solidFill>
                  <a:srgbClr val="0000CC"/>
                </a:solidFill>
                <a:ea typeface="宋体" panose="02010600030101010101" pitchFamily="2" charset="-122"/>
              </a:rPr>
              <a:t>     catch (SQLException sqle) { 		</a:t>
            </a:r>
          </a:p>
          <a:p>
            <a:pPr marL="447675" lvl="1" indent="-447675" eaLnBrk="1" hangingPunct="1">
              <a:buFont typeface="Monotype Sorts" pitchFamily="2" charset="2"/>
              <a:buNone/>
            </a:pPr>
            <a:r>
              <a:rPr lang="en-US" altLang="zh-CN" sz="1800" b="1">
                <a:solidFill>
                  <a:srgbClr val="0000CC"/>
                </a:solidFill>
                <a:ea typeface="宋体" panose="02010600030101010101" pitchFamily="2" charset="-122"/>
              </a:rPr>
              <a:t>          System.out.println("SQLException : " + sqle);		</a:t>
            </a:r>
          </a:p>
          <a:p>
            <a:pPr marL="447675" lvl="1" indent="-447675" eaLnBrk="1" hangingPunct="1">
              <a:buFont typeface="Monotype Sorts" pitchFamily="2" charset="2"/>
              <a:buNone/>
            </a:pPr>
            <a:r>
              <a:rPr lang="en-US" altLang="zh-CN" sz="1800" b="1">
                <a:solidFill>
                  <a:srgbClr val="0000CC"/>
                </a:solidFill>
                <a:ea typeface="宋体" panose="02010600030101010101" pitchFamily="2" charset="-122"/>
              </a:rPr>
              <a:t>     }		</a:t>
            </a:r>
          </a:p>
          <a:p>
            <a:pPr eaLnBrk="1" hangingPunct="1">
              <a:buFont typeface="Monotype Sorts" pitchFamily="2" charset="2"/>
              <a:buNone/>
            </a:pPr>
            <a:r>
              <a:rPr lang="en-US" altLang="zh-CN" sz="2000" b="1">
                <a:solidFill>
                  <a:srgbClr val="0000CC"/>
                </a:solidFill>
                <a:ea typeface="宋体" panose="02010600030101010101" pitchFamily="2" charset="-122"/>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ED06D215-32EE-4A2D-8779-45F1589BD16C}"/>
              </a:ext>
            </a:extLst>
          </p:cNvPr>
          <p:cNvSpPr>
            <a:spLocks noGrp="1" noChangeArrowheads="1"/>
          </p:cNvSpPr>
          <p:nvPr>
            <p:ph type="title"/>
          </p:nvPr>
        </p:nvSpPr>
        <p:spPr/>
        <p:txBody>
          <a:bodyPr/>
          <a:lstStyle/>
          <a:p>
            <a:pPr eaLnBrk="1" hangingPunct="1">
              <a:defRPr/>
            </a:pPr>
            <a:r>
              <a:rPr lang="en-US"/>
              <a:t>JDBC Code (Cont.)</a:t>
            </a:r>
          </a:p>
        </p:txBody>
      </p:sp>
      <p:sp>
        <p:nvSpPr>
          <p:cNvPr id="14339" name="Rectangle 3">
            <a:extLst>
              <a:ext uri="{FF2B5EF4-FFF2-40B4-BE49-F238E27FC236}">
                <a16:creationId xmlns:a16="http://schemas.microsoft.com/office/drawing/2014/main" id="{8A27E728-3C1F-446B-B76E-B3A0C9FFE3B0}"/>
              </a:ext>
            </a:extLst>
          </p:cNvPr>
          <p:cNvSpPr>
            <a:spLocks noGrp="1" noChangeArrowheads="1"/>
          </p:cNvSpPr>
          <p:nvPr>
            <p:ph idx="1"/>
          </p:nvPr>
        </p:nvSpPr>
        <p:spPr/>
        <p:txBody>
          <a:bodyPr>
            <a:normAutofit fontScale="92500" lnSpcReduction="10000"/>
          </a:bodyPr>
          <a:lstStyle/>
          <a:p>
            <a:pPr eaLnBrk="1" hangingPunct="1">
              <a:spcBef>
                <a:spcPts val="1200"/>
              </a:spcBef>
              <a:defRPr/>
            </a:pPr>
            <a:r>
              <a:rPr lang="en-US" altLang="zh-CN" sz="2200">
                <a:ea typeface="宋体" panose="02010600030101010101" pitchFamily="2" charset="-122"/>
              </a:rPr>
              <a:t>Update to database</a:t>
            </a:r>
            <a:br>
              <a:rPr lang="en-US" altLang="zh-CN" sz="2200">
                <a:ea typeface="宋体" panose="02010600030101010101" pitchFamily="2" charset="-122"/>
              </a:rPr>
            </a:br>
            <a:r>
              <a:rPr kumimoji="0" lang="en-US" altLang="zh-CN" sz="2200" b="1">
                <a:solidFill>
                  <a:srgbClr val="0000CC"/>
                </a:solidFill>
                <a:ea typeface="宋体" panose="02010600030101010101" pitchFamily="2" charset="-122"/>
              </a:rPr>
              <a:t>try {</a:t>
            </a:r>
            <a:br>
              <a:rPr kumimoji="0" lang="en-US" altLang="zh-CN" sz="2200" b="1">
                <a:solidFill>
                  <a:srgbClr val="0000CC"/>
                </a:solidFill>
                <a:ea typeface="宋体" panose="02010600030101010101" pitchFamily="2" charset="-122"/>
              </a:rPr>
            </a:br>
            <a:r>
              <a:rPr kumimoji="0" lang="en-US" altLang="zh-CN" sz="2200" b="1">
                <a:solidFill>
                  <a:srgbClr val="0000CC"/>
                </a:solidFill>
                <a:ea typeface="宋体" panose="02010600030101010101" pitchFamily="2" charset="-122"/>
              </a:rPr>
              <a:t>     stmt.executeUpdate(</a:t>
            </a:r>
            <a:br>
              <a:rPr kumimoji="0" lang="en-US" altLang="zh-CN" sz="2200" b="1">
                <a:solidFill>
                  <a:srgbClr val="0000CC"/>
                </a:solidFill>
                <a:ea typeface="宋体" panose="02010600030101010101" pitchFamily="2" charset="-122"/>
              </a:rPr>
            </a:br>
            <a:r>
              <a:rPr kumimoji="0" lang="en-US" altLang="zh-CN" sz="2200" b="1">
                <a:solidFill>
                  <a:srgbClr val="0000CC"/>
                </a:solidFill>
                <a:ea typeface="宋体" panose="02010600030101010101" pitchFamily="2" charset="-122"/>
              </a:rPr>
              <a:t>          "insert into instructor values(’77987’, ’Kim’, ’Physics’, 98000)");</a:t>
            </a:r>
            <a:br>
              <a:rPr kumimoji="0" lang="en-US" altLang="zh-CN" sz="2200" b="1">
                <a:solidFill>
                  <a:srgbClr val="0000CC"/>
                </a:solidFill>
                <a:ea typeface="宋体" panose="02010600030101010101" pitchFamily="2" charset="-122"/>
              </a:rPr>
            </a:br>
            <a:r>
              <a:rPr kumimoji="0" lang="en-US" altLang="zh-CN" sz="2200" b="1">
                <a:solidFill>
                  <a:srgbClr val="0000CC"/>
                </a:solidFill>
                <a:ea typeface="宋体" panose="02010600030101010101" pitchFamily="2" charset="-122"/>
              </a:rPr>
              <a:t>} catch (SQLException sqle)</a:t>
            </a:r>
            <a:br>
              <a:rPr kumimoji="0" lang="en-US" altLang="zh-CN" sz="2200" b="1">
                <a:solidFill>
                  <a:srgbClr val="0000CC"/>
                </a:solidFill>
                <a:ea typeface="宋体" panose="02010600030101010101" pitchFamily="2" charset="-122"/>
              </a:rPr>
            </a:br>
            <a:r>
              <a:rPr kumimoji="0" lang="en-US" altLang="zh-CN" sz="2200" b="1">
                <a:solidFill>
                  <a:srgbClr val="0000CC"/>
                </a:solidFill>
                <a:ea typeface="宋体" panose="02010600030101010101" pitchFamily="2" charset="-122"/>
              </a:rPr>
              <a:t>{</a:t>
            </a:r>
            <a:br>
              <a:rPr kumimoji="0" lang="en-US" altLang="zh-CN" sz="2200" b="1">
                <a:solidFill>
                  <a:srgbClr val="0000CC"/>
                </a:solidFill>
                <a:ea typeface="宋体" panose="02010600030101010101" pitchFamily="2" charset="-122"/>
              </a:rPr>
            </a:br>
            <a:r>
              <a:rPr kumimoji="0" lang="en-US" altLang="zh-CN" sz="2200" b="1">
                <a:solidFill>
                  <a:srgbClr val="0000CC"/>
                </a:solidFill>
                <a:ea typeface="宋体" panose="02010600030101010101" pitchFamily="2" charset="-122"/>
              </a:rPr>
              <a:t>    System.out.println("Could not insert tuple. " + sqle);</a:t>
            </a:r>
            <a:br>
              <a:rPr kumimoji="0" lang="en-US" altLang="zh-CN" sz="2200" b="1">
                <a:solidFill>
                  <a:srgbClr val="0000CC"/>
                </a:solidFill>
                <a:ea typeface="宋体" panose="02010600030101010101" pitchFamily="2" charset="-122"/>
              </a:rPr>
            </a:br>
            <a:r>
              <a:rPr kumimoji="0" lang="en-US" altLang="zh-CN" sz="2200" b="1">
                <a:solidFill>
                  <a:srgbClr val="0000CC"/>
                </a:solidFill>
                <a:ea typeface="宋体" panose="02010600030101010101" pitchFamily="2" charset="-122"/>
              </a:rPr>
              <a:t>}</a:t>
            </a:r>
          </a:p>
          <a:p>
            <a:pPr eaLnBrk="1" hangingPunct="1">
              <a:spcBef>
                <a:spcPts val="1200"/>
              </a:spcBef>
              <a:defRPr/>
            </a:pPr>
            <a:r>
              <a:rPr lang="en-US" altLang="zh-CN" sz="2200">
                <a:ea typeface="宋体" panose="02010600030101010101" pitchFamily="2" charset="-122"/>
              </a:rPr>
              <a:t>Execute query and fetch and print results</a:t>
            </a:r>
          </a:p>
          <a:p>
            <a:pPr lvl="1" eaLnBrk="1" hangingPunct="1">
              <a:spcBef>
                <a:spcPts val="1200"/>
              </a:spcBef>
              <a:buFont typeface="Monotype Sorts" pitchFamily="2" charset="2"/>
              <a:buNone/>
              <a:defRPr/>
            </a:pPr>
            <a:r>
              <a:rPr kumimoji="0" lang="en-US" altLang="zh-CN" sz="1900">
                <a:solidFill>
                  <a:srgbClr val="0000CC"/>
                </a:solidFill>
                <a:ea typeface="宋体" panose="02010600030101010101" pitchFamily="2" charset="-122"/>
              </a:rPr>
              <a:t>     </a:t>
            </a:r>
            <a:r>
              <a:rPr kumimoji="0" lang="en-US" altLang="zh-CN" sz="1900" b="1">
                <a:solidFill>
                  <a:srgbClr val="0000CC"/>
                </a:solidFill>
                <a:ea typeface="宋体" panose="02010600030101010101" pitchFamily="2" charset="-122"/>
              </a:rPr>
              <a:t>ResultSet rset = stmt.executeQuery(</a:t>
            </a:r>
            <a:br>
              <a:rPr kumimoji="0" lang="en-US" altLang="zh-CN" sz="1900" b="1">
                <a:solidFill>
                  <a:srgbClr val="0000CC"/>
                </a:solidFill>
                <a:ea typeface="宋体" panose="02010600030101010101" pitchFamily="2" charset="-122"/>
              </a:rPr>
            </a:br>
            <a:r>
              <a:rPr kumimoji="0" lang="en-US" altLang="zh-CN" sz="1900" b="1">
                <a:solidFill>
                  <a:srgbClr val="0000CC"/>
                </a:solidFill>
                <a:ea typeface="宋体" panose="02010600030101010101" pitchFamily="2" charset="-122"/>
              </a:rPr>
              <a:t>                                "select dept_name, avg (salary)</a:t>
            </a:r>
            <a:br>
              <a:rPr kumimoji="0" lang="en-US" altLang="zh-CN" sz="1900" b="1">
                <a:solidFill>
                  <a:srgbClr val="0000CC"/>
                </a:solidFill>
                <a:ea typeface="宋体" panose="02010600030101010101" pitchFamily="2" charset="-122"/>
              </a:rPr>
            </a:br>
            <a:r>
              <a:rPr kumimoji="0" lang="en-US" altLang="zh-CN" sz="1900" b="1">
                <a:solidFill>
                  <a:srgbClr val="0000CC"/>
                </a:solidFill>
                <a:ea typeface="宋体" panose="02010600030101010101" pitchFamily="2" charset="-122"/>
              </a:rPr>
              <a:t>                                 from instructor</a:t>
            </a:r>
            <a:br>
              <a:rPr kumimoji="0" lang="en-US" altLang="zh-CN" sz="1900" b="1">
                <a:solidFill>
                  <a:srgbClr val="0000CC"/>
                </a:solidFill>
                <a:ea typeface="宋体" panose="02010600030101010101" pitchFamily="2" charset="-122"/>
              </a:rPr>
            </a:br>
            <a:r>
              <a:rPr kumimoji="0" lang="en-US" altLang="zh-CN" sz="1900" b="1">
                <a:solidFill>
                  <a:srgbClr val="0000CC"/>
                </a:solidFill>
                <a:ea typeface="宋体" panose="02010600030101010101" pitchFamily="2" charset="-122"/>
              </a:rPr>
              <a:t>                                 group by dept_name");</a:t>
            </a:r>
            <a:br>
              <a:rPr kumimoji="0" lang="en-US" altLang="zh-CN" sz="1900" b="1">
                <a:solidFill>
                  <a:srgbClr val="0000CC"/>
                </a:solidFill>
                <a:ea typeface="宋体" panose="02010600030101010101" pitchFamily="2" charset="-122"/>
              </a:rPr>
            </a:br>
            <a:r>
              <a:rPr kumimoji="0" lang="en-US" altLang="zh-CN" sz="1900" b="1">
                <a:solidFill>
                  <a:srgbClr val="0000CC"/>
                </a:solidFill>
                <a:ea typeface="宋体" panose="02010600030101010101" pitchFamily="2" charset="-122"/>
              </a:rPr>
              <a:t>while (rset.next()) {</a:t>
            </a:r>
            <a:br>
              <a:rPr kumimoji="0" lang="en-US" altLang="zh-CN" sz="1900" b="1">
                <a:solidFill>
                  <a:srgbClr val="0000CC"/>
                </a:solidFill>
                <a:ea typeface="宋体" panose="02010600030101010101" pitchFamily="2" charset="-122"/>
              </a:rPr>
            </a:br>
            <a:r>
              <a:rPr kumimoji="0" lang="en-US" altLang="zh-CN" sz="1900" b="1">
                <a:solidFill>
                  <a:srgbClr val="0000CC"/>
                </a:solidFill>
                <a:ea typeface="宋体" panose="02010600030101010101" pitchFamily="2" charset="-122"/>
              </a:rPr>
              <a:t>       System.out.println(rset.getString("dept_name") + " " +</a:t>
            </a:r>
            <a:br>
              <a:rPr kumimoji="0" lang="en-US" altLang="zh-CN" sz="1900" b="1">
                <a:solidFill>
                  <a:srgbClr val="0000CC"/>
                </a:solidFill>
                <a:ea typeface="宋体" panose="02010600030101010101" pitchFamily="2" charset="-122"/>
              </a:rPr>
            </a:br>
            <a:r>
              <a:rPr kumimoji="0" lang="en-US" altLang="zh-CN" sz="1900" b="1">
                <a:solidFill>
                  <a:srgbClr val="0000CC"/>
                </a:solidFill>
                <a:ea typeface="宋体" panose="02010600030101010101" pitchFamily="2" charset="-122"/>
              </a:rPr>
              <a:t>                                              rset.getFloat(2));</a:t>
            </a:r>
            <a:br>
              <a:rPr kumimoji="0" lang="en-US" altLang="zh-CN" sz="1900" b="1">
                <a:solidFill>
                  <a:srgbClr val="0000CC"/>
                </a:solidFill>
                <a:ea typeface="宋体" panose="02010600030101010101" pitchFamily="2" charset="-122"/>
              </a:rPr>
            </a:br>
            <a:r>
              <a:rPr kumimoji="0" lang="en-US" altLang="zh-CN" sz="1900" b="1">
                <a:solidFill>
                  <a:srgbClr val="0000CC"/>
                </a:solidFill>
                <a:ea typeface="宋体" panose="02010600030101010101" pitchFamily="2" charset="-122"/>
              </a:rPr>
              <a:t>}</a:t>
            </a:r>
          </a:p>
          <a:p>
            <a:pPr eaLnBrk="1" hangingPunct="1">
              <a:spcBef>
                <a:spcPts val="1200"/>
              </a:spcBef>
              <a:defRPr/>
            </a:pPr>
            <a:endParaRPr lang="en-US" altLang="zh-CN" sz="2200" b="1">
              <a:solidFill>
                <a:srgbClr val="993300"/>
              </a:solidFill>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a:extLst>
              <a:ext uri="{FF2B5EF4-FFF2-40B4-BE49-F238E27FC236}">
                <a16:creationId xmlns:a16="http://schemas.microsoft.com/office/drawing/2014/main" id="{2D1A7531-163F-417C-B569-AFB465CFE6B0}"/>
              </a:ext>
            </a:extLst>
          </p:cNvPr>
          <p:cNvSpPr>
            <a:spLocks noGrp="1" noChangeArrowheads="1"/>
          </p:cNvSpPr>
          <p:nvPr>
            <p:ph type="title"/>
          </p:nvPr>
        </p:nvSpPr>
        <p:spPr/>
        <p:txBody>
          <a:bodyPr/>
          <a:lstStyle/>
          <a:p>
            <a:pPr eaLnBrk="1" hangingPunct="1">
              <a:defRPr/>
            </a:pPr>
            <a:r>
              <a:rPr lang="en-US"/>
              <a:t>JDBC Code Details       </a:t>
            </a:r>
          </a:p>
        </p:txBody>
      </p:sp>
      <p:sp>
        <p:nvSpPr>
          <p:cNvPr id="23555" name="Rectangle 3">
            <a:extLst>
              <a:ext uri="{FF2B5EF4-FFF2-40B4-BE49-F238E27FC236}">
                <a16:creationId xmlns:a16="http://schemas.microsoft.com/office/drawing/2014/main" id="{9925F162-2FDD-4780-A635-D92071A34AB8}"/>
              </a:ext>
            </a:extLst>
          </p:cNvPr>
          <p:cNvSpPr>
            <a:spLocks noGrp="1" noChangeArrowheads="1"/>
          </p:cNvSpPr>
          <p:nvPr>
            <p:ph idx="1"/>
          </p:nvPr>
        </p:nvSpPr>
        <p:spPr/>
        <p:txBody>
          <a:bodyPr/>
          <a:lstStyle/>
          <a:p>
            <a:pPr eaLnBrk="1" hangingPunct="1"/>
            <a:r>
              <a:rPr lang="en-US" altLang="zh-CN" sz="2400">
                <a:ea typeface="宋体" panose="02010600030101010101" pitchFamily="2" charset="-122"/>
              </a:rPr>
              <a:t>Getting result fields:</a:t>
            </a:r>
            <a:endParaRPr lang="en-US" altLang="zh-CN" sz="2000">
              <a:ea typeface="宋体" panose="02010600030101010101" pitchFamily="2" charset="-122"/>
            </a:endParaRPr>
          </a:p>
          <a:p>
            <a:pPr lvl="1" eaLnBrk="1" hangingPunct="1"/>
            <a:r>
              <a:rPr lang="en-US" altLang="zh-CN" b="1">
                <a:solidFill>
                  <a:srgbClr val="0000CC"/>
                </a:solidFill>
                <a:ea typeface="宋体" panose="02010600030101010101" pitchFamily="2" charset="-122"/>
              </a:rPr>
              <a:t>rs.getString(“dept_name”) </a:t>
            </a:r>
            <a:r>
              <a:rPr lang="en-US" altLang="zh-CN" b="1">
                <a:ea typeface="宋体" panose="02010600030101010101" pitchFamily="2" charset="-122"/>
              </a:rPr>
              <a:t>and </a:t>
            </a:r>
            <a:r>
              <a:rPr lang="en-US" altLang="zh-CN" b="1">
                <a:solidFill>
                  <a:srgbClr val="0000CC"/>
                </a:solidFill>
                <a:ea typeface="宋体" panose="02010600030101010101" pitchFamily="2" charset="-122"/>
              </a:rPr>
              <a:t>rs.getString(1)</a:t>
            </a:r>
            <a:r>
              <a:rPr lang="en-US" altLang="zh-CN" b="1">
                <a:ea typeface="宋体" panose="02010600030101010101" pitchFamily="2" charset="-122"/>
              </a:rPr>
              <a:t> equivalent if dept_name is the first argument of select result.</a:t>
            </a:r>
            <a:endParaRPr lang="en-US" altLang="zh-CN" sz="2000" b="1">
              <a:ea typeface="宋体" panose="02010600030101010101" pitchFamily="2" charset="-122"/>
            </a:endParaRPr>
          </a:p>
          <a:p>
            <a:pPr eaLnBrk="1" hangingPunct="1"/>
            <a:r>
              <a:rPr lang="en-US" altLang="zh-CN" sz="2400">
                <a:ea typeface="宋体" panose="02010600030101010101" pitchFamily="2" charset="-122"/>
              </a:rPr>
              <a:t>Dealing with Null values</a:t>
            </a:r>
            <a:endParaRPr lang="en-US" altLang="zh-CN" sz="2000">
              <a:ea typeface="宋体" panose="02010600030101010101" pitchFamily="2" charset="-122"/>
            </a:endParaRPr>
          </a:p>
          <a:p>
            <a:pPr lvl="1" eaLnBrk="1" hangingPunct="1"/>
            <a:r>
              <a:rPr lang="en-US" altLang="zh-CN" b="1">
                <a:solidFill>
                  <a:srgbClr val="0000CC"/>
                </a:solidFill>
                <a:ea typeface="宋体" panose="02010600030101010101" pitchFamily="2" charset="-122"/>
              </a:rPr>
              <a:t>int a = rs.getInt(“a”);</a:t>
            </a:r>
            <a:endParaRPr lang="en-US" altLang="zh-CN" sz="2000" b="1">
              <a:solidFill>
                <a:srgbClr val="0000CC"/>
              </a:solidFill>
              <a:ea typeface="宋体" panose="02010600030101010101" pitchFamily="2" charset="-122"/>
            </a:endParaRPr>
          </a:p>
          <a:p>
            <a:pPr lvl="1" eaLnBrk="1" hangingPunct="1">
              <a:buFont typeface="Monotype Sorts" pitchFamily="2" charset="2"/>
              <a:buNone/>
            </a:pPr>
            <a:r>
              <a:rPr lang="en-US" altLang="zh-CN" sz="2000" b="1">
                <a:solidFill>
                  <a:srgbClr val="0000CC"/>
                </a:solidFill>
                <a:ea typeface="宋体" panose="02010600030101010101" pitchFamily="2" charset="-122"/>
              </a:rPr>
              <a:t>    </a:t>
            </a:r>
            <a:r>
              <a:rPr lang="en-US" altLang="zh-CN" b="1">
                <a:solidFill>
                  <a:srgbClr val="0000CC"/>
                </a:solidFill>
                <a:ea typeface="宋体" panose="02010600030101010101" pitchFamily="2" charset="-122"/>
              </a:rPr>
              <a:t>if (rs.wasNull()) Systems.out.println(“Got null value”);</a:t>
            </a:r>
            <a:endParaRPr lang="en-US" altLang="zh-CN" sz="2000" b="1">
              <a:solidFill>
                <a:srgbClr val="0000CC"/>
              </a:solidFill>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a:extLst>
              <a:ext uri="{FF2B5EF4-FFF2-40B4-BE49-F238E27FC236}">
                <a16:creationId xmlns:a16="http://schemas.microsoft.com/office/drawing/2014/main" id="{38657402-53D3-4FBF-A342-B3FC72E83AB6}"/>
              </a:ext>
            </a:extLst>
          </p:cNvPr>
          <p:cNvSpPr>
            <a:spLocks noGrp="1" noChangeArrowheads="1"/>
          </p:cNvSpPr>
          <p:nvPr>
            <p:ph type="body" idx="1"/>
          </p:nvPr>
        </p:nvSpPr>
        <p:spPr>
          <a:xfrm>
            <a:off x="0" y="1773238"/>
            <a:ext cx="9144000" cy="4176712"/>
          </a:xfrm>
        </p:spPr>
        <p:txBody>
          <a:bodyPr/>
          <a:lstStyle/>
          <a:p>
            <a:pPr>
              <a:lnSpc>
                <a:spcPct val="80000"/>
              </a:lnSpc>
              <a:buFont typeface="Monotype Sorts" pitchFamily="2" charset="2"/>
              <a:buNone/>
            </a:pPr>
            <a:r>
              <a:rPr lang="en-US" altLang="zh-CN" sz="1800">
                <a:ea typeface="宋体" panose="02010600030101010101" pitchFamily="2" charset="-122"/>
              </a:rPr>
              <a:t>&lt;%@ page language="java" import="java.io.*,java.sql.*,javax.sql.* ,javax.naming.*"%&gt;</a:t>
            </a:r>
          </a:p>
          <a:p>
            <a:pPr>
              <a:lnSpc>
                <a:spcPct val="80000"/>
              </a:lnSpc>
              <a:buFont typeface="Monotype Sorts" pitchFamily="2" charset="2"/>
              <a:buNone/>
            </a:pPr>
            <a:r>
              <a:rPr lang="en-US" altLang="zh-CN" sz="1800">
                <a:ea typeface="宋体" panose="02010600030101010101" pitchFamily="2" charset="-122"/>
              </a:rPr>
              <a:t>&lt;%@ page contentType="text/html;charset=gb2312" %&gt;</a:t>
            </a:r>
          </a:p>
          <a:p>
            <a:pPr>
              <a:lnSpc>
                <a:spcPct val="80000"/>
              </a:lnSpc>
              <a:buFont typeface="Monotype Sorts" pitchFamily="2" charset="2"/>
              <a:buNone/>
            </a:pPr>
            <a:r>
              <a:rPr lang="en-US" altLang="zh-CN" sz="1800">
                <a:ea typeface="宋体" panose="02010600030101010101" pitchFamily="2" charset="-122"/>
              </a:rPr>
              <a:t>&lt;%</a:t>
            </a:r>
          </a:p>
          <a:p>
            <a:pPr>
              <a:lnSpc>
                <a:spcPct val="80000"/>
              </a:lnSpc>
              <a:buFont typeface="Monotype Sorts" pitchFamily="2" charset="2"/>
              <a:buNone/>
            </a:pPr>
            <a:r>
              <a:rPr lang="en-US" altLang="zh-CN" sz="1800">
                <a:ea typeface="宋体" panose="02010600030101010101" pitchFamily="2" charset="-122"/>
              </a:rPr>
              <a:t>String sDBDriver = "oracle.jdbc.driver.OracleDriver";</a:t>
            </a:r>
          </a:p>
          <a:p>
            <a:pPr>
              <a:lnSpc>
                <a:spcPct val="80000"/>
              </a:lnSpc>
              <a:buFont typeface="Monotype Sorts" pitchFamily="2" charset="2"/>
              <a:buNone/>
            </a:pPr>
            <a:r>
              <a:rPr lang="en-US" altLang="zh-CN" sz="1800">
                <a:ea typeface="宋体" panose="02010600030101010101" pitchFamily="2" charset="-122"/>
              </a:rPr>
              <a:t>String sConnStr = "jdbc:oracle:thin:@192.168.0.58:1521:ORCL";</a:t>
            </a:r>
          </a:p>
          <a:p>
            <a:pPr>
              <a:lnSpc>
                <a:spcPct val="80000"/>
              </a:lnSpc>
              <a:buFont typeface="Monotype Sorts" pitchFamily="2" charset="2"/>
              <a:buNone/>
            </a:pPr>
            <a:endParaRPr lang="en-US" altLang="zh-CN" sz="1800">
              <a:ea typeface="宋体" panose="02010600030101010101" pitchFamily="2" charset="-122"/>
            </a:endParaRPr>
          </a:p>
          <a:p>
            <a:pPr>
              <a:lnSpc>
                <a:spcPct val="80000"/>
              </a:lnSpc>
              <a:buFont typeface="Monotype Sorts" pitchFamily="2" charset="2"/>
              <a:buNone/>
            </a:pPr>
            <a:r>
              <a:rPr lang="en-US" altLang="zh-CN" sz="1800">
                <a:solidFill>
                  <a:srgbClr val="0000CC"/>
                </a:solidFill>
                <a:ea typeface="宋体" panose="02010600030101010101" pitchFamily="2" charset="-122"/>
              </a:rPr>
              <a:t>/*</a:t>
            </a:r>
            <a:r>
              <a:rPr lang="zh-CN" altLang="en-US" sz="1800">
                <a:solidFill>
                  <a:srgbClr val="0000CC"/>
                </a:solidFill>
                <a:ea typeface="宋体" panose="02010600030101010101" pitchFamily="2" charset="-122"/>
              </a:rPr>
              <a:t>代表对特定数据库的连接 *</a:t>
            </a:r>
            <a:r>
              <a:rPr lang="en-US" altLang="zh-CN" sz="1800">
                <a:solidFill>
                  <a:srgbClr val="0000CC"/>
                </a:solidFill>
                <a:ea typeface="宋体" panose="02010600030101010101" pitchFamily="2" charset="-122"/>
              </a:rPr>
              <a:t>/</a:t>
            </a:r>
            <a:endParaRPr lang="en-US" altLang="zh-CN" sz="1800">
              <a:ea typeface="宋体" panose="02010600030101010101" pitchFamily="2" charset="-122"/>
            </a:endParaRPr>
          </a:p>
          <a:p>
            <a:pPr>
              <a:lnSpc>
                <a:spcPct val="80000"/>
              </a:lnSpc>
              <a:buFont typeface="Monotype Sorts" pitchFamily="2" charset="2"/>
              <a:buNone/>
            </a:pPr>
            <a:r>
              <a:rPr lang="en-US" altLang="zh-CN" sz="1800">
                <a:ea typeface="宋体" panose="02010600030101010101" pitchFamily="2" charset="-122"/>
              </a:rPr>
              <a:t>Connection conn = null; </a:t>
            </a:r>
          </a:p>
          <a:p>
            <a:pPr>
              <a:lnSpc>
                <a:spcPct val="80000"/>
              </a:lnSpc>
              <a:buFont typeface="Monotype Sorts" pitchFamily="2" charset="2"/>
              <a:buNone/>
            </a:pPr>
            <a:r>
              <a:rPr lang="en-US" altLang="zh-CN" sz="1800">
                <a:ea typeface="宋体" panose="02010600030101010101" pitchFamily="2" charset="-122"/>
              </a:rPr>
              <a:t> </a:t>
            </a:r>
            <a:r>
              <a:rPr lang="en-US" altLang="zh-CN" sz="1800">
                <a:solidFill>
                  <a:srgbClr val="0000CC"/>
                </a:solidFill>
                <a:ea typeface="宋体" panose="02010600030101010101" pitchFamily="2" charset="-122"/>
              </a:rPr>
              <a:t>/*</a:t>
            </a:r>
            <a:r>
              <a:rPr lang="zh-CN" altLang="en-US" sz="1800">
                <a:solidFill>
                  <a:srgbClr val="0000CC"/>
                </a:solidFill>
                <a:ea typeface="宋体" panose="02010600030101010101" pitchFamily="2" charset="-122"/>
              </a:rPr>
              <a:t>控制对一个特定语句的行数据的存取*</a:t>
            </a:r>
            <a:r>
              <a:rPr lang="en-US" altLang="zh-CN" sz="1800">
                <a:solidFill>
                  <a:srgbClr val="0000CC"/>
                </a:solidFill>
                <a:ea typeface="宋体" panose="02010600030101010101" pitchFamily="2" charset="-122"/>
              </a:rPr>
              <a:t>/</a:t>
            </a:r>
          </a:p>
          <a:p>
            <a:pPr>
              <a:lnSpc>
                <a:spcPct val="80000"/>
              </a:lnSpc>
              <a:buFont typeface="Monotype Sorts" pitchFamily="2" charset="2"/>
              <a:buNone/>
            </a:pPr>
            <a:r>
              <a:rPr lang="en-US" altLang="zh-CN" sz="1800">
                <a:ea typeface="宋体" panose="02010600030101010101" pitchFamily="2" charset="-122"/>
              </a:rPr>
              <a:t>ResultSet rs = null;</a:t>
            </a:r>
          </a:p>
          <a:p>
            <a:pPr>
              <a:lnSpc>
                <a:spcPct val="80000"/>
              </a:lnSpc>
              <a:buFont typeface="Monotype Sorts" pitchFamily="2" charset="2"/>
              <a:buNone/>
            </a:pPr>
            <a:r>
              <a:rPr lang="en-US" altLang="zh-CN" sz="1800">
                <a:solidFill>
                  <a:srgbClr val="0000CC"/>
                </a:solidFill>
                <a:ea typeface="宋体" panose="02010600030101010101" pitchFamily="2" charset="-122"/>
              </a:rPr>
              <a:t> /*</a:t>
            </a:r>
            <a:r>
              <a:rPr lang="zh-CN" altLang="en-US" sz="1800">
                <a:solidFill>
                  <a:srgbClr val="0000CC"/>
                </a:solidFill>
                <a:ea typeface="宋体" panose="02010600030101010101" pitchFamily="2" charset="-122"/>
              </a:rPr>
              <a:t>代表一个特定的容器， 对一个特定的数据库执行</a:t>
            </a:r>
            <a:r>
              <a:rPr lang="en-US" altLang="zh-CN" sz="1800">
                <a:solidFill>
                  <a:srgbClr val="0000CC"/>
                </a:solidFill>
                <a:ea typeface="宋体" panose="02010600030101010101" pitchFamily="2" charset="-122"/>
              </a:rPr>
              <a:t>SQL </a:t>
            </a:r>
            <a:r>
              <a:rPr lang="zh-CN" altLang="en-US" sz="1800">
                <a:solidFill>
                  <a:srgbClr val="0000CC"/>
                </a:solidFill>
                <a:ea typeface="宋体" panose="02010600030101010101" pitchFamily="2" charset="-122"/>
              </a:rPr>
              <a:t>语句*</a:t>
            </a:r>
            <a:r>
              <a:rPr lang="en-US" altLang="zh-CN" sz="1800">
                <a:solidFill>
                  <a:srgbClr val="0000CC"/>
                </a:solidFill>
                <a:ea typeface="宋体" panose="02010600030101010101" pitchFamily="2" charset="-122"/>
              </a:rPr>
              <a:t>/ </a:t>
            </a:r>
          </a:p>
          <a:p>
            <a:pPr>
              <a:lnSpc>
                <a:spcPct val="80000"/>
              </a:lnSpc>
              <a:buFont typeface="Monotype Sorts" pitchFamily="2" charset="2"/>
              <a:buNone/>
            </a:pPr>
            <a:r>
              <a:rPr lang="en-US" altLang="zh-CN" sz="1800">
                <a:ea typeface="宋体" panose="02010600030101010101" pitchFamily="2" charset="-122"/>
              </a:rPr>
              <a:t>Statement stmt = null;	</a:t>
            </a:r>
            <a:br>
              <a:rPr lang="en-US" altLang="zh-CN" sz="1800">
                <a:ea typeface="宋体" panose="02010600030101010101" pitchFamily="2" charset="-122"/>
              </a:rPr>
            </a:br>
            <a:endParaRPr lang="en-US" altLang="zh-CN" sz="1800">
              <a:solidFill>
                <a:srgbClr val="0000CC"/>
              </a:solidFill>
              <a:ea typeface="宋体" panose="02010600030101010101" pitchFamily="2" charset="-122"/>
            </a:endParaRPr>
          </a:p>
        </p:txBody>
      </p:sp>
      <p:sp>
        <p:nvSpPr>
          <p:cNvPr id="496644" name="Rectangle 4">
            <a:extLst>
              <a:ext uri="{FF2B5EF4-FFF2-40B4-BE49-F238E27FC236}">
                <a16:creationId xmlns:a16="http://schemas.microsoft.com/office/drawing/2014/main" id="{5A6B779A-DDE3-46C8-9273-C3CDCBD498CF}"/>
              </a:ext>
            </a:extLst>
          </p:cNvPr>
          <p:cNvSpPr>
            <a:spLocks noChangeArrowheads="1"/>
          </p:cNvSpPr>
          <p:nvPr/>
        </p:nvSpPr>
        <p:spPr bwMode="auto">
          <a:xfrm>
            <a:off x="395288" y="260350"/>
            <a:ext cx="8229600" cy="720725"/>
          </a:xfrm>
          <a:prstGeom prst="rect">
            <a:avLst/>
          </a:prstGeom>
          <a:noFill/>
          <a:ln w="9525">
            <a:noFill/>
            <a:miter lim="800000"/>
            <a:headEnd/>
            <a:tailEnd/>
          </a:ln>
          <a:effectLst/>
        </p:spPr>
        <p:txBody>
          <a:bodyPr anchor="ctr"/>
          <a:lstStyle/>
          <a:p>
            <a:pPr>
              <a:defRPr/>
            </a:pPr>
            <a:r>
              <a:rPr lang="en-US" altLang="zh-CN" sz="4000" b="1" dirty="0">
                <a:solidFill>
                  <a:schemeClr val="tx2"/>
                </a:solidFill>
                <a:effectLst>
                  <a:outerShdw blurRad="38100" dist="38100" dir="2700000" algn="tl">
                    <a:srgbClr val="C0C0C0"/>
                  </a:outerShdw>
                </a:effectLst>
                <a:latin typeface="Garamond" pitchFamily="18" charset="0"/>
                <a:ea typeface="黑体" pitchFamily="2" charset="-122"/>
              </a:rPr>
              <a:t>JDBC</a:t>
            </a:r>
            <a:r>
              <a:rPr lang="zh-CN" altLang="en-US" sz="4000" b="1" dirty="0">
                <a:solidFill>
                  <a:schemeClr val="tx2"/>
                </a:solidFill>
                <a:effectLst>
                  <a:outerShdw blurRad="38100" dist="38100" dir="2700000" algn="tl">
                    <a:srgbClr val="C0C0C0"/>
                  </a:outerShdw>
                </a:effectLst>
                <a:latin typeface="Garamond" pitchFamily="18" charset="0"/>
                <a:ea typeface="黑体" pitchFamily="2" charset="-122"/>
              </a:rPr>
              <a:t>应用实例（</a:t>
            </a:r>
            <a:r>
              <a:rPr lang="en-US" altLang="zh-CN" sz="4000" b="1" dirty="0">
                <a:solidFill>
                  <a:schemeClr val="tx2"/>
                </a:solidFill>
                <a:effectLst>
                  <a:outerShdw blurRad="38100" dist="38100" dir="2700000" algn="tl">
                    <a:srgbClr val="C0C0C0"/>
                  </a:outerShdw>
                </a:effectLst>
                <a:latin typeface="Garamond" pitchFamily="18" charset="0"/>
                <a:ea typeface="黑体" pitchFamily="2" charset="-122"/>
              </a:rPr>
              <a:t>JSP</a:t>
            </a:r>
            <a:r>
              <a:rPr lang="zh-CN" altLang="en-US" sz="4000" b="1" dirty="0">
                <a:solidFill>
                  <a:schemeClr val="tx2"/>
                </a:solidFill>
                <a:effectLst>
                  <a:outerShdw blurRad="38100" dist="38100" dir="2700000" algn="tl">
                    <a:srgbClr val="C0C0C0"/>
                  </a:outerShdw>
                </a:effectLst>
                <a:latin typeface="Garamond" pitchFamily="18" charset="0"/>
                <a:ea typeface="黑体" pitchFamily="2" charset="-122"/>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5C213461-0C50-4E2A-A517-7022B1EE2D4A}"/>
              </a:ext>
            </a:extLst>
          </p:cNvPr>
          <p:cNvSpPr>
            <a:spLocks noGrp="1" noChangeArrowheads="1"/>
          </p:cNvSpPr>
          <p:nvPr>
            <p:ph type="body" sz="half" idx="1"/>
          </p:nvPr>
        </p:nvSpPr>
        <p:spPr>
          <a:xfrm>
            <a:off x="684213" y="0"/>
            <a:ext cx="8459787" cy="6858000"/>
          </a:xfrm>
        </p:spPr>
        <p:txBody>
          <a:bodyPr/>
          <a:lstStyle/>
          <a:p>
            <a:pPr>
              <a:lnSpc>
                <a:spcPct val="80000"/>
              </a:lnSpc>
              <a:buFont typeface="Wingdings" panose="05000000000000000000" pitchFamily="2" charset="2"/>
              <a:buNone/>
            </a:pPr>
            <a:r>
              <a:rPr lang="en-US" altLang="zh-CN" sz="1800">
                <a:ea typeface="宋体" panose="02010600030101010101" pitchFamily="2" charset="-122"/>
              </a:rPr>
              <a:t>try</a:t>
            </a:r>
          </a:p>
          <a:p>
            <a:pPr>
              <a:lnSpc>
                <a:spcPct val="80000"/>
              </a:lnSpc>
              <a:buFont typeface="Wingdings" panose="05000000000000000000" pitchFamily="2" charset="2"/>
              <a:buNone/>
            </a:pPr>
            <a:r>
              <a:rPr lang="en-US" altLang="zh-CN" sz="1800">
                <a:ea typeface="宋体" panose="02010600030101010101" pitchFamily="2" charset="-122"/>
              </a:rPr>
              <a:t>{</a:t>
            </a:r>
          </a:p>
          <a:p>
            <a:pPr>
              <a:lnSpc>
                <a:spcPct val="80000"/>
              </a:lnSpc>
              <a:buFont typeface="Wingdings" panose="05000000000000000000" pitchFamily="2" charset="2"/>
              <a:buNone/>
            </a:pPr>
            <a:r>
              <a:rPr lang="en-US" altLang="zh-CN" sz="1800">
                <a:ea typeface="宋体" panose="02010600030101010101" pitchFamily="2" charset="-122"/>
              </a:rPr>
              <a:t>Class.forName(sDBDriver);</a:t>
            </a:r>
          </a:p>
          <a:p>
            <a:pPr>
              <a:lnSpc>
                <a:spcPct val="80000"/>
              </a:lnSpc>
              <a:buFont typeface="Wingdings" panose="05000000000000000000" pitchFamily="2" charset="2"/>
              <a:buNone/>
            </a:pPr>
            <a:r>
              <a:rPr lang="en-US" altLang="zh-CN" sz="1800">
                <a:ea typeface="宋体" panose="02010600030101010101" pitchFamily="2" charset="-122"/>
              </a:rPr>
              <a:t>conn = DriverManager.getConnection(sConnStr,"veh_admin","oracle");</a:t>
            </a:r>
          </a:p>
          <a:p>
            <a:pPr>
              <a:lnSpc>
                <a:spcPct val="80000"/>
              </a:lnSpc>
              <a:buFont typeface="Wingdings" panose="05000000000000000000" pitchFamily="2" charset="2"/>
              <a:buNone/>
            </a:pPr>
            <a:r>
              <a:rPr lang="en-US" altLang="zh-CN" sz="1800">
                <a:ea typeface="宋体" panose="02010600030101010101" pitchFamily="2" charset="-122"/>
              </a:rPr>
              <a:t>stmt = conn.createStatement();</a:t>
            </a:r>
          </a:p>
          <a:p>
            <a:pPr>
              <a:lnSpc>
                <a:spcPct val="80000"/>
              </a:lnSpc>
              <a:buFont typeface="Wingdings" panose="05000000000000000000" pitchFamily="2" charset="2"/>
              <a:buNone/>
            </a:pPr>
            <a:r>
              <a:rPr lang="en-US" altLang="zh-CN" sz="1800">
                <a:ea typeface="宋体" panose="02010600030101010101" pitchFamily="2" charset="-122"/>
              </a:rPr>
              <a:t>//stmt.executeQuery("create table aaa(aaa int)");</a:t>
            </a:r>
          </a:p>
          <a:p>
            <a:pPr>
              <a:lnSpc>
                <a:spcPct val="80000"/>
              </a:lnSpc>
              <a:buFont typeface="Wingdings" panose="05000000000000000000" pitchFamily="2" charset="2"/>
              <a:buNone/>
            </a:pPr>
            <a:r>
              <a:rPr lang="en-US" altLang="zh-CN" sz="1800">
                <a:ea typeface="宋体" panose="02010600030101010101" pitchFamily="2" charset="-122"/>
              </a:rPr>
              <a:t>//stmt.executeUpdate("insert into bbb values(456)");</a:t>
            </a:r>
          </a:p>
          <a:p>
            <a:pPr>
              <a:lnSpc>
                <a:spcPct val="80000"/>
              </a:lnSpc>
              <a:buFont typeface="Wingdings" panose="05000000000000000000" pitchFamily="2" charset="2"/>
              <a:buNone/>
            </a:pPr>
            <a:endParaRPr lang="en-US" altLang="zh-CN" sz="1800">
              <a:ea typeface="宋体" panose="02010600030101010101" pitchFamily="2" charset="-122"/>
            </a:endParaRPr>
          </a:p>
          <a:p>
            <a:pPr>
              <a:lnSpc>
                <a:spcPct val="80000"/>
              </a:lnSpc>
              <a:buFont typeface="Wingdings" panose="05000000000000000000" pitchFamily="2" charset="2"/>
              <a:buNone/>
            </a:pPr>
            <a:r>
              <a:rPr lang="en-US" altLang="zh-CN" sz="1800">
                <a:ea typeface="宋体" panose="02010600030101010101" pitchFamily="2" charset="-122"/>
              </a:rPr>
              <a:t>rs = stmt.executeQuery("select * from S");</a:t>
            </a:r>
          </a:p>
          <a:p>
            <a:pPr>
              <a:lnSpc>
                <a:spcPct val="80000"/>
              </a:lnSpc>
              <a:buFont typeface="Wingdings" panose="05000000000000000000" pitchFamily="2" charset="2"/>
              <a:buNone/>
            </a:pPr>
            <a:r>
              <a:rPr lang="en-US" altLang="zh-CN" sz="1800">
                <a:ea typeface="宋体" panose="02010600030101010101" pitchFamily="2" charset="-122"/>
              </a:rPr>
              <a:t>while (rs.next()){</a:t>
            </a:r>
          </a:p>
          <a:p>
            <a:pPr>
              <a:lnSpc>
                <a:spcPct val="80000"/>
              </a:lnSpc>
              <a:buFont typeface="Wingdings" panose="05000000000000000000" pitchFamily="2" charset="2"/>
              <a:buNone/>
            </a:pPr>
            <a:r>
              <a:rPr lang="en-US" altLang="zh-CN" sz="1800">
                <a:ea typeface="宋体" panose="02010600030101010101" pitchFamily="2" charset="-122"/>
              </a:rPr>
              <a:t>out.println("" + rs.getInt(1) + "");</a:t>
            </a:r>
          </a:p>
          <a:p>
            <a:pPr>
              <a:lnSpc>
                <a:spcPct val="80000"/>
              </a:lnSpc>
              <a:buFont typeface="Wingdings" panose="05000000000000000000" pitchFamily="2" charset="2"/>
              <a:buNone/>
            </a:pPr>
            <a:r>
              <a:rPr lang="en-US" altLang="zh-CN" sz="1800">
                <a:ea typeface="宋体" panose="02010600030101010101" pitchFamily="2" charset="-122"/>
              </a:rPr>
              <a:t>out.println(":"+"&lt;br&gt;");</a:t>
            </a:r>
          </a:p>
          <a:p>
            <a:pPr>
              <a:lnSpc>
                <a:spcPct val="80000"/>
              </a:lnSpc>
              <a:buFont typeface="Wingdings" panose="05000000000000000000" pitchFamily="2" charset="2"/>
              <a:buNone/>
            </a:pPr>
            <a:r>
              <a:rPr lang="en-US" altLang="zh-CN" sz="1800">
                <a:ea typeface="宋体" panose="02010600030101010101" pitchFamily="2" charset="-122"/>
              </a:rPr>
              <a:t>out.println(" + rs.getString(‘SN') + ");</a:t>
            </a:r>
          </a:p>
          <a:p>
            <a:pPr>
              <a:lnSpc>
                <a:spcPct val="80000"/>
              </a:lnSpc>
              <a:buFont typeface="Wingdings" panose="05000000000000000000" pitchFamily="2" charset="2"/>
              <a:buNone/>
            </a:pPr>
            <a:r>
              <a:rPr lang="en-US" altLang="zh-CN" sz="1800">
                <a:ea typeface="宋体" panose="02010600030101010101" pitchFamily="2" charset="-122"/>
              </a:rPr>
              <a:t>}</a:t>
            </a:r>
          </a:p>
          <a:p>
            <a:pPr>
              <a:lnSpc>
                <a:spcPct val="80000"/>
              </a:lnSpc>
              <a:buFont typeface="Wingdings" panose="05000000000000000000" pitchFamily="2" charset="2"/>
              <a:buNone/>
            </a:pPr>
            <a:r>
              <a:rPr lang="en-US" altLang="zh-CN" sz="1800">
                <a:ea typeface="宋体" panose="02010600030101010101" pitchFamily="2" charset="-122"/>
              </a:rPr>
              <a:t>rs.close();</a:t>
            </a:r>
          </a:p>
          <a:p>
            <a:pPr>
              <a:lnSpc>
                <a:spcPct val="80000"/>
              </a:lnSpc>
              <a:buFont typeface="Wingdings" panose="05000000000000000000" pitchFamily="2" charset="2"/>
              <a:buNone/>
            </a:pPr>
            <a:endParaRPr lang="en-US" altLang="zh-CN" sz="1800">
              <a:ea typeface="宋体" panose="02010600030101010101" pitchFamily="2" charset="-122"/>
            </a:endParaRPr>
          </a:p>
          <a:p>
            <a:pPr>
              <a:lnSpc>
                <a:spcPct val="80000"/>
              </a:lnSpc>
              <a:buFont typeface="Wingdings" panose="05000000000000000000" pitchFamily="2" charset="2"/>
              <a:buNone/>
            </a:pPr>
            <a:r>
              <a:rPr lang="en-US" altLang="zh-CN" sz="1800">
                <a:ea typeface="宋体" panose="02010600030101010101" pitchFamily="2" charset="-122"/>
              </a:rPr>
              <a:t>}</a:t>
            </a:r>
          </a:p>
          <a:p>
            <a:pPr>
              <a:lnSpc>
                <a:spcPct val="80000"/>
              </a:lnSpc>
              <a:buFont typeface="Wingdings" panose="05000000000000000000" pitchFamily="2" charset="2"/>
              <a:buNone/>
            </a:pPr>
            <a:r>
              <a:rPr lang="en-US" altLang="zh-CN" sz="1800">
                <a:ea typeface="宋体" panose="02010600030101010101" pitchFamily="2" charset="-122"/>
              </a:rPr>
              <a:t>catch(Exception e)</a:t>
            </a:r>
          </a:p>
          <a:p>
            <a:pPr>
              <a:lnSpc>
                <a:spcPct val="80000"/>
              </a:lnSpc>
              <a:buFont typeface="Wingdings" panose="05000000000000000000" pitchFamily="2" charset="2"/>
              <a:buNone/>
            </a:pPr>
            <a:r>
              <a:rPr lang="en-US" altLang="zh-CN" sz="1800">
                <a:ea typeface="宋体" panose="02010600030101010101" pitchFamily="2" charset="-122"/>
              </a:rPr>
              <a:t>{</a:t>
            </a:r>
          </a:p>
          <a:p>
            <a:pPr>
              <a:lnSpc>
                <a:spcPct val="80000"/>
              </a:lnSpc>
              <a:buFont typeface="Wingdings" panose="05000000000000000000" pitchFamily="2" charset="2"/>
              <a:buNone/>
            </a:pPr>
            <a:r>
              <a:rPr lang="en-US" altLang="zh-CN" sz="1800">
                <a:ea typeface="宋体" panose="02010600030101010101" pitchFamily="2" charset="-122"/>
              </a:rPr>
              <a:t>out.println(e);</a:t>
            </a:r>
          </a:p>
          <a:p>
            <a:pPr>
              <a:lnSpc>
                <a:spcPct val="80000"/>
              </a:lnSpc>
              <a:buFont typeface="Wingdings" panose="05000000000000000000" pitchFamily="2" charset="2"/>
              <a:buNone/>
            </a:pPr>
            <a:r>
              <a:rPr lang="en-US" altLang="zh-CN" sz="1800">
                <a:ea typeface="宋体" panose="02010600030101010101" pitchFamily="2" charset="-122"/>
              </a:rPr>
              <a:t>}</a:t>
            </a:r>
          </a:p>
        </p:txBody>
      </p:sp>
      <p:graphicFrame>
        <p:nvGraphicFramePr>
          <p:cNvPr id="502901" name="Group 117">
            <a:extLst>
              <a:ext uri="{FF2B5EF4-FFF2-40B4-BE49-F238E27FC236}">
                <a16:creationId xmlns:a16="http://schemas.microsoft.com/office/drawing/2014/main" id="{931679C7-C5A9-4ED1-8A49-44FD6EB8CDC1}"/>
              </a:ext>
            </a:extLst>
          </p:cNvPr>
          <p:cNvGraphicFramePr>
            <a:graphicFrameLocks noGrp="1"/>
          </p:cNvGraphicFramePr>
          <p:nvPr>
            <p:ph sz="half" idx="2"/>
          </p:nvPr>
        </p:nvGraphicFramePr>
        <p:xfrm>
          <a:off x="5986463" y="2992438"/>
          <a:ext cx="2808287" cy="2736852"/>
        </p:xfrm>
        <a:graphic>
          <a:graphicData uri="http://schemas.openxmlformats.org/drawingml/2006/table">
            <a:tbl>
              <a:tblPr/>
              <a:tblGrid>
                <a:gridCol w="1509712">
                  <a:extLst>
                    <a:ext uri="{9D8B030D-6E8A-4147-A177-3AD203B41FA5}">
                      <a16:colId xmlns:a16="http://schemas.microsoft.com/office/drawing/2014/main" val="20000"/>
                    </a:ext>
                  </a:extLst>
                </a:gridCol>
                <a:gridCol w="1298575">
                  <a:extLst>
                    <a:ext uri="{9D8B030D-6E8A-4147-A177-3AD203B41FA5}">
                      <a16:colId xmlns:a16="http://schemas.microsoft.com/office/drawing/2014/main" val="20001"/>
                    </a:ext>
                  </a:extLst>
                </a:gridCol>
              </a:tblGrid>
              <a:tr h="304800">
                <a:tc>
                  <a:txBody>
                    <a:bodyPr/>
                    <a:lstStyle>
                      <a:lvl1pPr algn="l">
                        <a:spcBef>
                          <a:spcPct val="35000"/>
                        </a:spcBef>
                        <a:buClr>
                          <a:schemeClr val="tx2"/>
                        </a:buClr>
                        <a:buSzPct val="90000"/>
                        <a:buFont typeface="Monotype Sorts" pitchFamily="2" charset="2"/>
                        <a:defRPr kumimoji="1" sz="2400">
                          <a:solidFill>
                            <a:schemeClr val="tx1"/>
                          </a:solidFill>
                          <a:latin typeface="Helvetica" pitchFamily="34" charset="0"/>
                        </a:defRPr>
                      </a:lvl1pPr>
                      <a:lvl2pPr marL="742950" indent="-285750" algn="l">
                        <a:spcBef>
                          <a:spcPct val="35000"/>
                        </a:spcBef>
                        <a:buClr>
                          <a:schemeClr val="hlink"/>
                        </a:buClr>
                        <a:buSzPct val="80000"/>
                        <a:buFont typeface="Monotype Sorts" pitchFamily="2" charset="2"/>
                        <a:defRPr kumimoji="1" sz="2000">
                          <a:solidFill>
                            <a:schemeClr val="tx1"/>
                          </a:solidFill>
                          <a:latin typeface="Helvetica" pitchFamily="34" charset="0"/>
                        </a:defRPr>
                      </a:lvl2pPr>
                      <a:lvl3pPr marL="1143000" indent="-228600" algn="l">
                        <a:spcBef>
                          <a:spcPct val="35000"/>
                        </a:spcBef>
                        <a:buClr>
                          <a:srgbClr val="33CC33"/>
                        </a:buClr>
                        <a:buSzPct val="75000"/>
                        <a:buFont typeface="Webdings" pitchFamily="18" charset="2"/>
                        <a:defRPr kumimoji="1">
                          <a:solidFill>
                            <a:schemeClr val="tx1"/>
                          </a:solidFill>
                          <a:latin typeface="Helvetica" pitchFamily="34" charset="0"/>
                        </a:defRPr>
                      </a:lvl3pPr>
                      <a:lvl4pPr marL="1600200" indent="-228600" algn="l">
                        <a:spcBef>
                          <a:spcPct val="35000"/>
                        </a:spcBef>
                        <a:buClr>
                          <a:schemeClr val="hlink"/>
                        </a:buClr>
                        <a:defRPr kumimoji="1" sz="1600">
                          <a:solidFill>
                            <a:schemeClr val="tx1"/>
                          </a:solidFill>
                          <a:latin typeface="Helvetica" pitchFamily="34" charset="0"/>
                        </a:defRPr>
                      </a:lvl4pPr>
                      <a:lvl5pPr marL="2057400" indent="-228600" algn="l">
                        <a:spcBef>
                          <a:spcPct val="35000"/>
                        </a:spcBef>
                        <a:buClr>
                          <a:schemeClr val="tx2"/>
                        </a:buClr>
                        <a:buSzPct val="75000"/>
                        <a:defRPr kumimoji="1" sz="14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Calibri" pitchFamily="34" charset="0"/>
                          <a:ea typeface="宋体" pitchFamily="2" charset="-122"/>
                        </a:rPr>
                        <a:t>200730551019</a:t>
                      </a:r>
                      <a:endParaRPr kumimoji="0"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22860" marR="22860" marT="22860" marB="228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35000"/>
                        </a:spcBef>
                        <a:buClr>
                          <a:schemeClr val="tx2"/>
                        </a:buClr>
                        <a:buSzPct val="90000"/>
                        <a:buFont typeface="Monotype Sorts" pitchFamily="2" charset="2"/>
                        <a:defRPr kumimoji="1" sz="2400">
                          <a:solidFill>
                            <a:schemeClr val="tx1"/>
                          </a:solidFill>
                          <a:latin typeface="Helvetica" pitchFamily="34" charset="0"/>
                        </a:defRPr>
                      </a:lvl1pPr>
                      <a:lvl2pPr marL="742950" indent="-285750" algn="l">
                        <a:spcBef>
                          <a:spcPct val="35000"/>
                        </a:spcBef>
                        <a:buClr>
                          <a:schemeClr val="hlink"/>
                        </a:buClr>
                        <a:buSzPct val="80000"/>
                        <a:buFont typeface="Monotype Sorts" pitchFamily="2" charset="2"/>
                        <a:defRPr kumimoji="1" sz="2000">
                          <a:solidFill>
                            <a:schemeClr val="tx1"/>
                          </a:solidFill>
                          <a:latin typeface="Helvetica" pitchFamily="34" charset="0"/>
                        </a:defRPr>
                      </a:lvl2pPr>
                      <a:lvl3pPr marL="1143000" indent="-228600" algn="l">
                        <a:spcBef>
                          <a:spcPct val="35000"/>
                        </a:spcBef>
                        <a:buClr>
                          <a:srgbClr val="33CC33"/>
                        </a:buClr>
                        <a:buSzPct val="75000"/>
                        <a:buFont typeface="Webdings" pitchFamily="18" charset="2"/>
                        <a:defRPr kumimoji="1">
                          <a:solidFill>
                            <a:schemeClr val="tx1"/>
                          </a:solidFill>
                          <a:latin typeface="Helvetica" pitchFamily="34" charset="0"/>
                        </a:defRPr>
                      </a:lvl3pPr>
                      <a:lvl4pPr marL="1600200" indent="-228600" algn="l">
                        <a:spcBef>
                          <a:spcPct val="35000"/>
                        </a:spcBef>
                        <a:buClr>
                          <a:schemeClr val="hlink"/>
                        </a:buClr>
                        <a:defRPr kumimoji="1" sz="1600">
                          <a:solidFill>
                            <a:schemeClr val="tx1"/>
                          </a:solidFill>
                          <a:latin typeface="Helvetica" pitchFamily="34" charset="0"/>
                        </a:defRPr>
                      </a:lvl4pPr>
                      <a:lvl5pPr marL="2057400" indent="-228600" algn="l">
                        <a:spcBef>
                          <a:spcPct val="35000"/>
                        </a:spcBef>
                        <a:buClr>
                          <a:schemeClr val="tx2"/>
                        </a:buClr>
                        <a:buSzPct val="75000"/>
                        <a:defRPr kumimoji="1" sz="14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Calibri" pitchFamily="34" charset="0"/>
                          <a:ea typeface="宋体" pitchFamily="2" charset="-122"/>
                        </a:rPr>
                        <a:t>蔡锐涛</a:t>
                      </a:r>
                      <a:endParaRPr kumimoji="0"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22860" marR="22860" marT="22860" marB="228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03213">
                <a:tc>
                  <a:txBody>
                    <a:bodyPr/>
                    <a:lstStyle>
                      <a:lvl1pPr algn="l">
                        <a:spcBef>
                          <a:spcPct val="35000"/>
                        </a:spcBef>
                        <a:buClr>
                          <a:schemeClr val="tx2"/>
                        </a:buClr>
                        <a:buSzPct val="90000"/>
                        <a:buFont typeface="Monotype Sorts" pitchFamily="2" charset="2"/>
                        <a:defRPr kumimoji="1" sz="2400">
                          <a:solidFill>
                            <a:schemeClr val="tx1"/>
                          </a:solidFill>
                          <a:latin typeface="Helvetica" pitchFamily="34" charset="0"/>
                        </a:defRPr>
                      </a:lvl1pPr>
                      <a:lvl2pPr marL="742950" indent="-285750" algn="l">
                        <a:spcBef>
                          <a:spcPct val="35000"/>
                        </a:spcBef>
                        <a:buClr>
                          <a:schemeClr val="hlink"/>
                        </a:buClr>
                        <a:buSzPct val="80000"/>
                        <a:buFont typeface="Monotype Sorts" pitchFamily="2" charset="2"/>
                        <a:defRPr kumimoji="1" sz="2000">
                          <a:solidFill>
                            <a:schemeClr val="tx1"/>
                          </a:solidFill>
                          <a:latin typeface="Helvetica" pitchFamily="34" charset="0"/>
                        </a:defRPr>
                      </a:lvl2pPr>
                      <a:lvl3pPr marL="1143000" indent="-228600" algn="l">
                        <a:spcBef>
                          <a:spcPct val="35000"/>
                        </a:spcBef>
                        <a:buClr>
                          <a:srgbClr val="33CC33"/>
                        </a:buClr>
                        <a:buSzPct val="75000"/>
                        <a:buFont typeface="Webdings" pitchFamily="18" charset="2"/>
                        <a:defRPr kumimoji="1">
                          <a:solidFill>
                            <a:schemeClr val="tx1"/>
                          </a:solidFill>
                          <a:latin typeface="Helvetica" pitchFamily="34" charset="0"/>
                        </a:defRPr>
                      </a:lvl3pPr>
                      <a:lvl4pPr marL="1600200" indent="-228600" algn="l">
                        <a:spcBef>
                          <a:spcPct val="35000"/>
                        </a:spcBef>
                        <a:buClr>
                          <a:schemeClr val="hlink"/>
                        </a:buClr>
                        <a:defRPr kumimoji="1" sz="1600">
                          <a:solidFill>
                            <a:schemeClr val="tx1"/>
                          </a:solidFill>
                          <a:latin typeface="Helvetica" pitchFamily="34" charset="0"/>
                        </a:defRPr>
                      </a:lvl4pPr>
                      <a:lvl5pPr marL="2057400" indent="-228600" algn="l">
                        <a:spcBef>
                          <a:spcPct val="35000"/>
                        </a:spcBef>
                        <a:buClr>
                          <a:schemeClr val="tx2"/>
                        </a:buClr>
                        <a:buSzPct val="75000"/>
                        <a:defRPr kumimoji="1" sz="14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Calibri" pitchFamily="34" charset="0"/>
                          <a:ea typeface="宋体" pitchFamily="2" charset="-122"/>
                        </a:rPr>
                        <a:t>200730551041</a:t>
                      </a:r>
                      <a:endParaRPr kumimoji="0"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22860" marR="22860" marT="22860" marB="228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35000"/>
                        </a:spcBef>
                        <a:buClr>
                          <a:schemeClr val="tx2"/>
                        </a:buClr>
                        <a:buSzPct val="90000"/>
                        <a:buFont typeface="Monotype Sorts" pitchFamily="2" charset="2"/>
                        <a:defRPr kumimoji="1" sz="2400">
                          <a:solidFill>
                            <a:schemeClr val="tx1"/>
                          </a:solidFill>
                          <a:latin typeface="Helvetica" pitchFamily="34" charset="0"/>
                        </a:defRPr>
                      </a:lvl1pPr>
                      <a:lvl2pPr marL="742950" indent="-285750" algn="l">
                        <a:spcBef>
                          <a:spcPct val="35000"/>
                        </a:spcBef>
                        <a:buClr>
                          <a:schemeClr val="hlink"/>
                        </a:buClr>
                        <a:buSzPct val="80000"/>
                        <a:buFont typeface="Monotype Sorts" pitchFamily="2" charset="2"/>
                        <a:defRPr kumimoji="1" sz="2000">
                          <a:solidFill>
                            <a:schemeClr val="tx1"/>
                          </a:solidFill>
                          <a:latin typeface="Helvetica" pitchFamily="34" charset="0"/>
                        </a:defRPr>
                      </a:lvl2pPr>
                      <a:lvl3pPr marL="1143000" indent="-228600" algn="l">
                        <a:spcBef>
                          <a:spcPct val="35000"/>
                        </a:spcBef>
                        <a:buClr>
                          <a:srgbClr val="33CC33"/>
                        </a:buClr>
                        <a:buSzPct val="75000"/>
                        <a:buFont typeface="Webdings" pitchFamily="18" charset="2"/>
                        <a:defRPr kumimoji="1">
                          <a:solidFill>
                            <a:schemeClr val="tx1"/>
                          </a:solidFill>
                          <a:latin typeface="Helvetica" pitchFamily="34" charset="0"/>
                        </a:defRPr>
                      </a:lvl3pPr>
                      <a:lvl4pPr marL="1600200" indent="-228600" algn="l">
                        <a:spcBef>
                          <a:spcPct val="35000"/>
                        </a:spcBef>
                        <a:buClr>
                          <a:schemeClr val="hlink"/>
                        </a:buClr>
                        <a:defRPr kumimoji="1" sz="1600">
                          <a:solidFill>
                            <a:schemeClr val="tx1"/>
                          </a:solidFill>
                          <a:latin typeface="Helvetica" pitchFamily="34" charset="0"/>
                        </a:defRPr>
                      </a:lvl4pPr>
                      <a:lvl5pPr marL="2057400" indent="-228600" algn="l">
                        <a:spcBef>
                          <a:spcPct val="35000"/>
                        </a:spcBef>
                        <a:buClr>
                          <a:schemeClr val="tx2"/>
                        </a:buClr>
                        <a:buSzPct val="75000"/>
                        <a:defRPr kumimoji="1" sz="14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Calibri" pitchFamily="34" charset="0"/>
                          <a:ea typeface="宋体" pitchFamily="2" charset="-122"/>
                        </a:rPr>
                        <a:t>陈博</a:t>
                      </a:r>
                      <a:endParaRPr kumimoji="0"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22860" marR="22860" marT="22860" marB="228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04800">
                <a:tc>
                  <a:txBody>
                    <a:bodyPr/>
                    <a:lstStyle>
                      <a:lvl1pPr algn="l">
                        <a:spcBef>
                          <a:spcPct val="35000"/>
                        </a:spcBef>
                        <a:buClr>
                          <a:schemeClr val="tx2"/>
                        </a:buClr>
                        <a:buSzPct val="90000"/>
                        <a:buFont typeface="Monotype Sorts" pitchFamily="2" charset="2"/>
                        <a:defRPr kumimoji="1" sz="2400">
                          <a:solidFill>
                            <a:schemeClr val="tx1"/>
                          </a:solidFill>
                          <a:latin typeface="Helvetica" pitchFamily="34" charset="0"/>
                        </a:defRPr>
                      </a:lvl1pPr>
                      <a:lvl2pPr marL="742950" indent="-285750" algn="l">
                        <a:spcBef>
                          <a:spcPct val="35000"/>
                        </a:spcBef>
                        <a:buClr>
                          <a:schemeClr val="hlink"/>
                        </a:buClr>
                        <a:buSzPct val="80000"/>
                        <a:buFont typeface="Monotype Sorts" pitchFamily="2" charset="2"/>
                        <a:defRPr kumimoji="1" sz="2000">
                          <a:solidFill>
                            <a:schemeClr val="tx1"/>
                          </a:solidFill>
                          <a:latin typeface="Helvetica" pitchFamily="34" charset="0"/>
                        </a:defRPr>
                      </a:lvl2pPr>
                      <a:lvl3pPr marL="1143000" indent="-228600" algn="l">
                        <a:spcBef>
                          <a:spcPct val="35000"/>
                        </a:spcBef>
                        <a:buClr>
                          <a:srgbClr val="33CC33"/>
                        </a:buClr>
                        <a:buSzPct val="75000"/>
                        <a:buFont typeface="Webdings" pitchFamily="18" charset="2"/>
                        <a:defRPr kumimoji="1">
                          <a:solidFill>
                            <a:schemeClr val="tx1"/>
                          </a:solidFill>
                          <a:latin typeface="Helvetica" pitchFamily="34" charset="0"/>
                        </a:defRPr>
                      </a:lvl3pPr>
                      <a:lvl4pPr marL="1600200" indent="-228600" algn="l">
                        <a:spcBef>
                          <a:spcPct val="35000"/>
                        </a:spcBef>
                        <a:buClr>
                          <a:schemeClr val="hlink"/>
                        </a:buClr>
                        <a:defRPr kumimoji="1" sz="1600">
                          <a:solidFill>
                            <a:schemeClr val="tx1"/>
                          </a:solidFill>
                          <a:latin typeface="Helvetica" pitchFamily="34" charset="0"/>
                        </a:defRPr>
                      </a:lvl4pPr>
                      <a:lvl5pPr marL="2057400" indent="-228600" algn="l">
                        <a:spcBef>
                          <a:spcPct val="35000"/>
                        </a:spcBef>
                        <a:buClr>
                          <a:schemeClr val="tx2"/>
                        </a:buClr>
                        <a:buSzPct val="75000"/>
                        <a:defRPr kumimoji="1" sz="14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Calibri" pitchFamily="34" charset="0"/>
                          <a:ea typeface="宋体" pitchFamily="2" charset="-122"/>
                        </a:rPr>
                        <a:t>200730551091</a:t>
                      </a:r>
                      <a:endParaRPr kumimoji="0"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22860" marR="22860" marT="22860" marB="228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35000"/>
                        </a:spcBef>
                        <a:buClr>
                          <a:schemeClr val="tx2"/>
                        </a:buClr>
                        <a:buSzPct val="90000"/>
                        <a:buFont typeface="Monotype Sorts" pitchFamily="2" charset="2"/>
                        <a:defRPr kumimoji="1" sz="2400">
                          <a:solidFill>
                            <a:schemeClr val="tx1"/>
                          </a:solidFill>
                          <a:latin typeface="Helvetica" pitchFamily="34" charset="0"/>
                        </a:defRPr>
                      </a:lvl1pPr>
                      <a:lvl2pPr marL="742950" indent="-285750" algn="l">
                        <a:spcBef>
                          <a:spcPct val="35000"/>
                        </a:spcBef>
                        <a:buClr>
                          <a:schemeClr val="hlink"/>
                        </a:buClr>
                        <a:buSzPct val="80000"/>
                        <a:buFont typeface="Monotype Sorts" pitchFamily="2" charset="2"/>
                        <a:defRPr kumimoji="1" sz="2000">
                          <a:solidFill>
                            <a:schemeClr val="tx1"/>
                          </a:solidFill>
                          <a:latin typeface="Helvetica" pitchFamily="34" charset="0"/>
                        </a:defRPr>
                      </a:lvl2pPr>
                      <a:lvl3pPr marL="1143000" indent="-228600" algn="l">
                        <a:spcBef>
                          <a:spcPct val="35000"/>
                        </a:spcBef>
                        <a:buClr>
                          <a:srgbClr val="33CC33"/>
                        </a:buClr>
                        <a:buSzPct val="75000"/>
                        <a:buFont typeface="Webdings" pitchFamily="18" charset="2"/>
                        <a:defRPr kumimoji="1">
                          <a:solidFill>
                            <a:schemeClr val="tx1"/>
                          </a:solidFill>
                          <a:latin typeface="Helvetica" pitchFamily="34" charset="0"/>
                        </a:defRPr>
                      </a:lvl3pPr>
                      <a:lvl4pPr marL="1600200" indent="-228600" algn="l">
                        <a:spcBef>
                          <a:spcPct val="35000"/>
                        </a:spcBef>
                        <a:buClr>
                          <a:schemeClr val="hlink"/>
                        </a:buClr>
                        <a:defRPr kumimoji="1" sz="1600">
                          <a:solidFill>
                            <a:schemeClr val="tx1"/>
                          </a:solidFill>
                          <a:latin typeface="Helvetica" pitchFamily="34" charset="0"/>
                        </a:defRPr>
                      </a:lvl4pPr>
                      <a:lvl5pPr marL="2057400" indent="-228600" algn="l">
                        <a:spcBef>
                          <a:spcPct val="35000"/>
                        </a:spcBef>
                        <a:buClr>
                          <a:schemeClr val="tx2"/>
                        </a:buClr>
                        <a:buSzPct val="75000"/>
                        <a:defRPr kumimoji="1" sz="14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Calibri" pitchFamily="34" charset="0"/>
                          <a:ea typeface="宋体" pitchFamily="2" charset="-122"/>
                        </a:rPr>
                        <a:t>陈冠良</a:t>
                      </a:r>
                      <a:endParaRPr kumimoji="0"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22860" marR="22860" marT="22860" marB="228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03213">
                <a:tc>
                  <a:txBody>
                    <a:bodyPr/>
                    <a:lstStyle>
                      <a:lvl1pPr algn="l">
                        <a:spcBef>
                          <a:spcPct val="35000"/>
                        </a:spcBef>
                        <a:buClr>
                          <a:schemeClr val="tx2"/>
                        </a:buClr>
                        <a:buSzPct val="90000"/>
                        <a:buFont typeface="Monotype Sorts" pitchFamily="2" charset="2"/>
                        <a:defRPr kumimoji="1" sz="2400">
                          <a:solidFill>
                            <a:schemeClr val="tx1"/>
                          </a:solidFill>
                          <a:latin typeface="Helvetica" pitchFamily="34" charset="0"/>
                        </a:defRPr>
                      </a:lvl1pPr>
                      <a:lvl2pPr marL="742950" indent="-285750" algn="l">
                        <a:spcBef>
                          <a:spcPct val="35000"/>
                        </a:spcBef>
                        <a:buClr>
                          <a:schemeClr val="hlink"/>
                        </a:buClr>
                        <a:buSzPct val="80000"/>
                        <a:buFont typeface="Monotype Sorts" pitchFamily="2" charset="2"/>
                        <a:defRPr kumimoji="1" sz="2000">
                          <a:solidFill>
                            <a:schemeClr val="tx1"/>
                          </a:solidFill>
                          <a:latin typeface="Helvetica" pitchFamily="34" charset="0"/>
                        </a:defRPr>
                      </a:lvl2pPr>
                      <a:lvl3pPr marL="1143000" indent="-228600" algn="l">
                        <a:spcBef>
                          <a:spcPct val="35000"/>
                        </a:spcBef>
                        <a:buClr>
                          <a:srgbClr val="33CC33"/>
                        </a:buClr>
                        <a:buSzPct val="75000"/>
                        <a:buFont typeface="Webdings" pitchFamily="18" charset="2"/>
                        <a:defRPr kumimoji="1">
                          <a:solidFill>
                            <a:schemeClr val="tx1"/>
                          </a:solidFill>
                          <a:latin typeface="Helvetica" pitchFamily="34" charset="0"/>
                        </a:defRPr>
                      </a:lvl3pPr>
                      <a:lvl4pPr marL="1600200" indent="-228600" algn="l">
                        <a:spcBef>
                          <a:spcPct val="35000"/>
                        </a:spcBef>
                        <a:buClr>
                          <a:schemeClr val="hlink"/>
                        </a:buClr>
                        <a:defRPr kumimoji="1" sz="1600">
                          <a:solidFill>
                            <a:schemeClr val="tx1"/>
                          </a:solidFill>
                          <a:latin typeface="Helvetica" pitchFamily="34" charset="0"/>
                        </a:defRPr>
                      </a:lvl4pPr>
                      <a:lvl5pPr marL="2057400" indent="-228600" algn="l">
                        <a:spcBef>
                          <a:spcPct val="35000"/>
                        </a:spcBef>
                        <a:buClr>
                          <a:schemeClr val="tx2"/>
                        </a:buClr>
                        <a:buSzPct val="75000"/>
                        <a:defRPr kumimoji="1" sz="14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Calibri" pitchFamily="34" charset="0"/>
                          <a:ea typeface="宋体" pitchFamily="2" charset="-122"/>
                        </a:rPr>
                        <a:t>200730551154</a:t>
                      </a:r>
                      <a:endParaRPr kumimoji="0"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22860" marR="22860" marT="22860" marB="228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35000"/>
                        </a:spcBef>
                        <a:buClr>
                          <a:schemeClr val="tx2"/>
                        </a:buClr>
                        <a:buSzPct val="90000"/>
                        <a:buFont typeface="Monotype Sorts" pitchFamily="2" charset="2"/>
                        <a:defRPr kumimoji="1" sz="2400">
                          <a:solidFill>
                            <a:schemeClr val="tx1"/>
                          </a:solidFill>
                          <a:latin typeface="Helvetica" pitchFamily="34" charset="0"/>
                        </a:defRPr>
                      </a:lvl1pPr>
                      <a:lvl2pPr marL="742950" indent="-285750" algn="l">
                        <a:spcBef>
                          <a:spcPct val="35000"/>
                        </a:spcBef>
                        <a:buClr>
                          <a:schemeClr val="hlink"/>
                        </a:buClr>
                        <a:buSzPct val="80000"/>
                        <a:buFont typeface="Monotype Sorts" pitchFamily="2" charset="2"/>
                        <a:defRPr kumimoji="1" sz="2000">
                          <a:solidFill>
                            <a:schemeClr val="tx1"/>
                          </a:solidFill>
                          <a:latin typeface="Helvetica" pitchFamily="34" charset="0"/>
                        </a:defRPr>
                      </a:lvl2pPr>
                      <a:lvl3pPr marL="1143000" indent="-228600" algn="l">
                        <a:spcBef>
                          <a:spcPct val="35000"/>
                        </a:spcBef>
                        <a:buClr>
                          <a:srgbClr val="33CC33"/>
                        </a:buClr>
                        <a:buSzPct val="75000"/>
                        <a:buFont typeface="Webdings" pitchFamily="18" charset="2"/>
                        <a:defRPr kumimoji="1">
                          <a:solidFill>
                            <a:schemeClr val="tx1"/>
                          </a:solidFill>
                          <a:latin typeface="Helvetica" pitchFamily="34" charset="0"/>
                        </a:defRPr>
                      </a:lvl3pPr>
                      <a:lvl4pPr marL="1600200" indent="-228600" algn="l">
                        <a:spcBef>
                          <a:spcPct val="35000"/>
                        </a:spcBef>
                        <a:buClr>
                          <a:schemeClr val="hlink"/>
                        </a:buClr>
                        <a:defRPr kumimoji="1" sz="1600">
                          <a:solidFill>
                            <a:schemeClr val="tx1"/>
                          </a:solidFill>
                          <a:latin typeface="Helvetica" pitchFamily="34" charset="0"/>
                        </a:defRPr>
                      </a:lvl4pPr>
                      <a:lvl5pPr marL="2057400" indent="-228600" algn="l">
                        <a:spcBef>
                          <a:spcPct val="35000"/>
                        </a:spcBef>
                        <a:buClr>
                          <a:schemeClr val="tx2"/>
                        </a:buClr>
                        <a:buSzPct val="75000"/>
                        <a:defRPr kumimoji="1" sz="14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Calibri" pitchFamily="34" charset="0"/>
                          <a:ea typeface="宋体" pitchFamily="2" charset="-122"/>
                        </a:rPr>
                        <a:t>陈佳鹏</a:t>
                      </a:r>
                      <a:endParaRPr kumimoji="0"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22860" marR="22860" marT="22860" marB="228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04800">
                <a:tc>
                  <a:txBody>
                    <a:bodyPr/>
                    <a:lstStyle>
                      <a:lvl1pPr algn="l">
                        <a:spcBef>
                          <a:spcPct val="35000"/>
                        </a:spcBef>
                        <a:buClr>
                          <a:schemeClr val="tx2"/>
                        </a:buClr>
                        <a:buSzPct val="90000"/>
                        <a:buFont typeface="Monotype Sorts" pitchFamily="2" charset="2"/>
                        <a:defRPr kumimoji="1" sz="2400">
                          <a:solidFill>
                            <a:schemeClr val="tx1"/>
                          </a:solidFill>
                          <a:latin typeface="Helvetica" pitchFamily="34" charset="0"/>
                        </a:defRPr>
                      </a:lvl1pPr>
                      <a:lvl2pPr marL="742950" indent="-285750" algn="l">
                        <a:spcBef>
                          <a:spcPct val="35000"/>
                        </a:spcBef>
                        <a:buClr>
                          <a:schemeClr val="hlink"/>
                        </a:buClr>
                        <a:buSzPct val="80000"/>
                        <a:buFont typeface="Monotype Sorts" pitchFamily="2" charset="2"/>
                        <a:defRPr kumimoji="1" sz="2000">
                          <a:solidFill>
                            <a:schemeClr val="tx1"/>
                          </a:solidFill>
                          <a:latin typeface="Helvetica" pitchFamily="34" charset="0"/>
                        </a:defRPr>
                      </a:lvl2pPr>
                      <a:lvl3pPr marL="1143000" indent="-228600" algn="l">
                        <a:spcBef>
                          <a:spcPct val="35000"/>
                        </a:spcBef>
                        <a:buClr>
                          <a:srgbClr val="33CC33"/>
                        </a:buClr>
                        <a:buSzPct val="75000"/>
                        <a:buFont typeface="Webdings" pitchFamily="18" charset="2"/>
                        <a:defRPr kumimoji="1">
                          <a:solidFill>
                            <a:schemeClr val="tx1"/>
                          </a:solidFill>
                          <a:latin typeface="Helvetica" pitchFamily="34" charset="0"/>
                        </a:defRPr>
                      </a:lvl3pPr>
                      <a:lvl4pPr marL="1600200" indent="-228600" algn="l">
                        <a:spcBef>
                          <a:spcPct val="35000"/>
                        </a:spcBef>
                        <a:buClr>
                          <a:schemeClr val="hlink"/>
                        </a:buClr>
                        <a:defRPr kumimoji="1" sz="1600">
                          <a:solidFill>
                            <a:schemeClr val="tx1"/>
                          </a:solidFill>
                          <a:latin typeface="Helvetica" pitchFamily="34" charset="0"/>
                        </a:defRPr>
                      </a:lvl4pPr>
                      <a:lvl5pPr marL="2057400" indent="-228600" algn="l">
                        <a:spcBef>
                          <a:spcPct val="35000"/>
                        </a:spcBef>
                        <a:buClr>
                          <a:schemeClr val="tx2"/>
                        </a:buClr>
                        <a:buSzPct val="75000"/>
                        <a:defRPr kumimoji="1" sz="14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Calibri" pitchFamily="34" charset="0"/>
                          <a:ea typeface="宋体" pitchFamily="2" charset="-122"/>
                        </a:rPr>
                        <a:t>200730551271</a:t>
                      </a:r>
                      <a:endParaRPr kumimoji="0"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22860" marR="22860" marT="22860" marB="228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35000"/>
                        </a:spcBef>
                        <a:buClr>
                          <a:schemeClr val="tx2"/>
                        </a:buClr>
                        <a:buSzPct val="90000"/>
                        <a:buFont typeface="Monotype Sorts" pitchFamily="2" charset="2"/>
                        <a:defRPr kumimoji="1" sz="2400">
                          <a:solidFill>
                            <a:schemeClr val="tx1"/>
                          </a:solidFill>
                          <a:latin typeface="Helvetica" pitchFamily="34" charset="0"/>
                        </a:defRPr>
                      </a:lvl1pPr>
                      <a:lvl2pPr marL="742950" indent="-285750" algn="l">
                        <a:spcBef>
                          <a:spcPct val="35000"/>
                        </a:spcBef>
                        <a:buClr>
                          <a:schemeClr val="hlink"/>
                        </a:buClr>
                        <a:buSzPct val="80000"/>
                        <a:buFont typeface="Monotype Sorts" pitchFamily="2" charset="2"/>
                        <a:defRPr kumimoji="1" sz="2000">
                          <a:solidFill>
                            <a:schemeClr val="tx1"/>
                          </a:solidFill>
                          <a:latin typeface="Helvetica" pitchFamily="34" charset="0"/>
                        </a:defRPr>
                      </a:lvl2pPr>
                      <a:lvl3pPr marL="1143000" indent="-228600" algn="l">
                        <a:spcBef>
                          <a:spcPct val="35000"/>
                        </a:spcBef>
                        <a:buClr>
                          <a:srgbClr val="33CC33"/>
                        </a:buClr>
                        <a:buSzPct val="75000"/>
                        <a:buFont typeface="Webdings" pitchFamily="18" charset="2"/>
                        <a:defRPr kumimoji="1">
                          <a:solidFill>
                            <a:schemeClr val="tx1"/>
                          </a:solidFill>
                          <a:latin typeface="Helvetica" pitchFamily="34" charset="0"/>
                        </a:defRPr>
                      </a:lvl3pPr>
                      <a:lvl4pPr marL="1600200" indent="-228600" algn="l">
                        <a:spcBef>
                          <a:spcPct val="35000"/>
                        </a:spcBef>
                        <a:buClr>
                          <a:schemeClr val="hlink"/>
                        </a:buClr>
                        <a:defRPr kumimoji="1" sz="1600">
                          <a:solidFill>
                            <a:schemeClr val="tx1"/>
                          </a:solidFill>
                          <a:latin typeface="Helvetica" pitchFamily="34" charset="0"/>
                        </a:defRPr>
                      </a:lvl4pPr>
                      <a:lvl5pPr marL="2057400" indent="-228600" algn="l">
                        <a:spcBef>
                          <a:spcPct val="35000"/>
                        </a:spcBef>
                        <a:buClr>
                          <a:schemeClr val="tx2"/>
                        </a:buClr>
                        <a:buSzPct val="75000"/>
                        <a:defRPr kumimoji="1" sz="14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Calibri" pitchFamily="34" charset="0"/>
                          <a:ea typeface="宋体" pitchFamily="2" charset="-122"/>
                        </a:rPr>
                        <a:t>陈晓鸣</a:t>
                      </a:r>
                      <a:endParaRPr kumimoji="0"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22860" marR="22860" marT="22860" marB="228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03213">
                <a:tc>
                  <a:txBody>
                    <a:bodyPr/>
                    <a:lstStyle>
                      <a:lvl1pPr algn="l">
                        <a:spcBef>
                          <a:spcPct val="35000"/>
                        </a:spcBef>
                        <a:buClr>
                          <a:schemeClr val="tx2"/>
                        </a:buClr>
                        <a:buSzPct val="90000"/>
                        <a:buFont typeface="Monotype Sorts" pitchFamily="2" charset="2"/>
                        <a:defRPr kumimoji="1" sz="2400">
                          <a:solidFill>
                            <a:schemeClr val="tx1"/>
                          </a:solidFill>
                          <a:latin typeface="Helvetica" pitchFamily="34" charset="0"/>
                        </a:defRPr>
                      </a:lvl1pPr>
                      <a:lvl2pPr marL="742950" indent="-285750" algn="l">
                        <a:spcBef>
                          <a:spcPct val="35000"/>
                        </a:spcBef>
                        <a:buClr>
                          <a:schemeClr val="hlink"/>
                        </a:buClr>
                        <a:buSzPct val="80000"/>
                        <a:buFont typeface="Monotype Sorts" pitchFamily="2" charset="2"/>
                        <a:defRPr kumimoji="1" sz="2000">
                          <a:solidFill>
                            <a:schemeClr val="tx1"/>
                          </a:solidFill>
                          <a:latin typeface="Helvetica" pitchFamily="34" charset="0"/>
                        </a:defRPr>
                      </a:lvl2pPr>
                      <a:lvl3pPr marL="1143000" indent="-228600" algn="l">
                        <a:spcBef>
                          <a:spcPct val="35000"/>
                        </a:spcBef>
                        <a:buClr>
                          <a:srgbClr val="33CC33"/>
                        </a:buClr>
                        <a:buSzPct val="75000"/>
                        <a:buFont typeface="Webdings" pitchFamily="18" charset="2"/>
                        <a:defRPr kumimoji="1">
                          <a:solidFill>
                            <a:schemeClr val="tx1"/>
                          </a:solidFill>
                          <a:latin typeface="Helvetica" pitchFamily="34" charset="0"/>
                        </a:defRPr>
                      </a:lvl3pPr>
                      <a:lvl4pPr marL="1600200" indent="-228600" algn="l">
                        <a:spcBef>
                          <a:spcPct val="35000"/>
                        </a:spcBef>
                        <a:buClr>
                          <a:schemeClr val="hlink"/>
                        </a:buClr>
                        <a:defRPr kumimoji="1" sz="1600">
                          <a:solidFill>
                            <a:schemeClr val="tx1"/>
                          </a:solidFill>
                          <a:latin typeface="Helvetica" pitchFamily="34" charset="0"/>
                        </a:defRPr>
                      </a:lvl4pPr>
                      <a:lvl5pPr marL="2057400" indent="-228600" algn="l">
                        <a:spcBef>
                          <a:spcPct val="35000"/>
                        </a:spcBef>
                        <a:buClr>
                          <a:schemeClr val="tx2"/>
                        </a:buClr>
                        <a:buSzPct val="75000"/>
                        <a:defRPr kumimoji="1" sz="14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Calibri" pitchFamily="34" charset="0"/>
                          <a:ea typeface="宋体" pitchFamily="2" charset="-122"/>
                        </a:rPr>
                        <a:t>200730551348</a:t>
                      </a:r>
                      <a:endParaRPr kumimoji="0"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22860" marR="22860" marT="22860" marB="228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35000"/>
                        </a:spcBef>
                        <a:buClr>
                          <a:schemeClr val="tx2"/>
                        </a:buClr>
                        <a:buSzPct val="90000"/>
                        <a:buFont typeface="Monotype Sorts" pitchFamily="2" charset="2"/>
                        <a:defRPr kumimoji="1" sz="2400">
                          <a:solidFill>
                            <a:schemeClr val="tx1"/>
                          </a:solidFill>
                          <a:latin typeface="Helvetica" pitchFamily="34" charset="0"/>
                        </a:defRPr>
                      </a:lvl1pPr>
                      <a:lvl2pPr marL="742950" indent="-285750" algn="l">
                        <a:spcBef>
                          <a:spcPct val="35000"/>
                        </a:spcBef>
                        <a:buClr>
                          <a:schemeClr val="hlink"/>
                        </a:buClr>
                        <a:buSzPct val="80000"/>
                        <a:buFont typeface="Monotype Sorts" pitchFamily="2" charset="2"/>
                        <a:defRPr kumimoji="1" sz="2000">
                          <a:solidFill>
                            <a:schemeClr val="tx1"/>
                          </a:solidFill>
                          <a:latin typeface="Helvetica" pitchFamily="34" charset="0"/>
                        </a:defRPr>
                      </a:lvl2pPr>
                      <a:lvl3pPr marL="1143000" indent="-228600" algn="l">
                        <a:spcBef>
                          <a:spcPct val="35000"/>
                        </a:spcBef>
                        <a:buClr>
                          <a:srgbClr val="33CC33"/>
                        </a:buClr>
                        <a:buSzPct val="75000"/>
                        <a:buFont typeface="Webdings" pitchFamily="18" charset="2"/>
                        <a:defRPr kumimoji="1">
                          <a:solidFill>
                            <a:schemeClr val="tx1"/>
                          </a:solidFill>
                          <a:latin typeface="Helvetica" pitchFamily="34" charset="0"/>
                        </a:defRPr>
                      </a:lvl3pPr>
                      <a:lvl4pPr marL="1600200" indent="-228600" algn="l">
                        <a:spcBef>
                          <a:spcPct val="35000"/>
                        </a:spcBef>
                        <a:buClr>
                          <a:schemeClr val="hlink"/>
                        </a:buClr>
                        <a:defRPr kumimoji="1" sz="1600">
                          <a:solidFill>
                            <a:schemeClr val="tx1"/>
                          </a:solidFill>
                          <a:latin typeface="Helvetica" pitchFamily="34" charset="0"/>
                        </a:defRPr>
                      </a:lvl4pPr>
                      <a:lvl5pPr marL="2057400" indent="-228600" algn="l">
                        <a:spcBef>
                          <a:spcPct val="35000"/>
                        </a:spcBef>
                        <a:buClr>
                          <a:schemeClr val="tx2"/>
                        </a:buClr>
                        <a:buSzPct val="75000"/>
                        <a:defRPr kumimoji="1" sz="14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Calibri" pitchFamily="34" charset="0"/>
                          <a:ea typeface="宋体" pitchFamily="2" charset="-122"/>
                        </a:rPr>
                        <a:t>陈智</a:t>
                      </a:r>
                      <a:endParaRPr kumimoji="0"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22860" marR="22860" marT="22860" marB="228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04800">
                <a:tc>
                  <a:txBody>
                    <a:bodyPr/>
                    <a:lstStyle>
                      <a:lvl1pPr algn="l">
                        <a:spcBef>
                          <a:spcPct val="35000"/>
                        </a:spcBef>
                        <a:buClr>
                          <a:schemeClr val="tx2"/>
                        </a:buClr>
                        <a:buSzPct val="90000"/>
                        <a:buFont typeface="Monotype Sorts" pitchFamily="2" charset="2"/>
                        <a:defRPr kumimoji="1" sz="2400">
                          <a:solidFill>
                            <a:schemeClr val="tx1"/>
                          </a:solidFill>
                          <a:latin typeface="Helvetica" pitchFamily="34" charset="0"/>
                        </a:defRPr>
                      </a:lvl1pPr>
                      <a:lvl2pPr marL="742950" indent="-285750" algn="l">
                        <a:spcBef>
                          <a:spcPct val="35000"/>
                        </a:spcBef>
                        <a:buClr>
                          <a:schemeClr val="hlink"/>
                        </a:buClr>
                        <a:buSzPct val="80000"/>
                        <a:buFont typeface="Monotype Sorts" pitchFamily="2" charset="2"/>
                        <a:defRPr kumimoji="1" sz="2000">
                          <a:solidFill>
                            <a:schemeClr val="tx1"/>
                          </a:solidFill>
                          <a:latin typeface="Helvetica" pitchFamily="34" charset="0"/>
                        </a:defRPr>
                      </a:lvl2pPr>
                      <a:lvl3pPr marL="1143000" indent="-228600" algn="l">
                        <a:spcBef>
                          <a:spcPct val="35000"/>
                        </a:spcBef>
                        <a:buClr>
                          <a:srgbClr val="33CC33"/>
                        </a:buClr>
                        <a:buSzPct val="75000"/>
                        <a:buFont typeface="Webdings" pitchFamily="18" charset="2"/>
                        <a:defRPr kumimoji="1">
                          <a:solidFill>
                            <a:schemeClr val="tx1"/>
                          </a:solidFill>
                          <a:latin typeface="Helvetica" pitchFamily="34" charset="0"/>
                        </a:defRPr>
                      </a:lvl3pPr>
                      <a:lvl4pPr marL="1600200" indent="-228600" algn="l">
                        <a:spcBef>
                          <a:spcPct val="35000"/>
                        </a:spcBef>
                        <a:buClr>
                          <a:schemeClr val="hlink"/>
                        </a:buClr>
                        <a:defRPr kumimoji="1" sz="1600">
                          <a:solidFill>
                            <a:schemeClr val="tx1"/>
                          </a:solidFill>
                          <a:latin typeface="Helvetica" pitchFamily="34" charset="0"/>
                        </a:defRPr>
                      </a:lvl4pPr>
                      <a:lvl5pPr marL="2057400" indent="-228600" algn="l">
                        <a:spcBef>
                          <a:spcPct val="35000"/>
                        </a:spcBef>
                        <a:buClr>
                          <a:schemeClr val="tx2"/>
                        </a:buClr>
                        <a:buSzPct val="75000"/>
                        <a:defRPr kumimoji="1" sz="14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Calibri" pitchFamily="34" charset="0"/>
                          <a:ea typeface="宋体" pitchFamily="2" charset="-122"/>
                        </a:rPr>
                        <a:t>200730551352</a:t>
                      </a:r>
                      <a:endParaRPr kumimoji="0"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22860" marR="22860" marT="22860" marB="228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35000"/>
                        </a:spcBef>
                        <a:buClr>
                          <a:schemeClr val="tx2"/>
                        </a:buClr>
                        <a:buSzPct val="90000"/>
                        <a:buFont typeface="Monotype Sorts" pitchFamily="2" charset="2"/>
                        <a:defRPr kumimoji="1" sz="2400">
                          <a:solidFill>
                            <a:schemeClr val="tx1"/>
                          </a:solidFill>
                          <a:latin typeface="Helvetica" pitchFamily="34" charset="0"/>
                        </a:defRPr>
                      </a:lvl1pPr>
                      <a:lvl2pPr marL="742950" indent="-285750" algn="l">
                        <a:spcBef>
                          <a:spcPct val="35000"/>
                        </a:spcBef>
                        <a:buClr>
                          <a:schemeClr val="hlink"/>
                        </a:buClr>
                        <a:buSzPct val="80000"/>
                        <a:buFont typeface="Monotype Sorts" pitchFamily="2" charset="2"/>
                        <a:defRPr kumimoji="1" sz="2000">
                          <a:solidFill>
                            <a:schemeClr val="tx1"/>
                          </a:solidFill>
                          <a:latin typeface="Helvetica" pitchFamily="34" charset="0"/>
                        </a:defRPr>
                      </a:lvl2pPr>
                      <a:lvl3pPr marL="1143000" indent="-228600" algn="l">
                        <a:spcBef>
                          <a:spcPct val="35000"/>
                        </a:spcBef>
                        <a:buClr>
                          <a:srgbClr val="33CC33"/>
                        </a:buClr>
                        <a:buSzPct val="75000"/>
                        <a:buFont typeface="Webdings" pitchFamily="18" charset="2"/>
                        <a:defRPr kumimoji="1">
                          <a:solidFill>
                            <a:schemeClr val="tx1"/>
                          </a:solidFill>
                          <a:latin typeface="Helvetica" pitchFamily="34" charset="0"/>
                        </a:defRPr>
                      </a:lvl3pPr>
                      <a:lvl4pPr marL="1600200" indent="-228600" algn="l">
                        <a:spcBef>
                          <a:spcPct val="35000"/>
                        </a:spcBef>
                        <a:buClr>
                          <a:schemeClr val="hlink"/>
                        </a:buClr>
                        <a:defRPr kumimoji="1" sz="1600">
                          <a:solidFill>
                            <a:schemeClr val="tx1"/>
                          </a:solidFill>
                          <a:latin typeface="Helvetica" pitchFamily="34" charset="0"/>
                        </a:defRPr>
                      </a:lvl4pPr>
                      <a:lvl5pPr marL="2057400" indent="-228600" algn="l">
                        <a:spcBef>
                          <a:spcPct val="35000"/>
                        </a:spcBef>
                        <a:buClr>
                          <a:schemeClr val="tx2"/>
                        </a:buClr>
                        <a:buSzPct val="75000"/>
                        <a:defRPr kumimoji="1" sz="14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Calibri" pitchFamily="34" charset="0"/>
                          <a:ea typeface="宋体" pitchFamily="2" charset="-122"/>
                        </a:rPr>
                        <a:t>陈琬诗</a:t>
                      </a:r>
                      <a:endParaRPr kumimoji="0"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22860" marR="22860" marT="22860" marB="228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03213">
                <a:tc>
                  <a:txBody>
                    <a:bodyPr/>
                    <a:lstStyle>
                      <a:lvl1pPr algn="l">
                        <a:spcBef>
                          <a:spcPct val="35000"/>
                        </a:spcBef>
                        <a:buClr>
                          <a:schemeClr val="tx2"/>
                        </a:buClr>
                        <a:buSzPct val="90000"/>
                        <a:buFont typeface="Monotype Sorts" pitchFamily="2" charset="2"/>
                        <a:defRPr kumimoji="1" sz="2400">
                          <a:solidFill>
                            <a:schemeClr val="tx1"/>
                          </a:solidFill>
                          <a:latin typeface="Helvetica" pitchFamily="34" charset="0"/>
                        </a:defRPr>
                      </a:lvl1pPr>
                      <a:lvl2pPr marL="742950" indent="-285750" algn="l">
                        <a:spcBef>
                          <a:spcPct val="35000"/>
                        </a:spcBef>
                        <a:buClr>
                          <a:schemeClr val="hlink"/>
                        </a:buClr>
                        <a:buSzPct val="80000"/>
                        <a:buFont typeface="Monotype Sorts" pitchFamily="2" charset="2"/>
                        <a:defRPr kumimoji="1" sz="2000">
                          <a:solidFill>
                            <a:schemeClr val="tx1"/>
                          </a:solidFill>
                          <a:latin typeface="Helvetica" pitchFamily="34" charset="0"/>
                        </a:defRPr>
                      </a:lvl2pPr>
                      <a:lvl3pPr marL="1143000" indent="-228600" algn="l">
                        <a:spcBef>
                          <a:spcPct val="35000"/>
                        </a:spcBef>
                        <a:buClr>
                          <a:srgbClr val="33CC33"/>
                        </a:buClr>
                        <a:buSzPct val="75000"/>
                        <a:buFont typeface="Webdings" pitchFamily="18" charset="2"/>
                        <a:defRPr kumimoji="1">
                          <a:solidFill>
                            <a:schemeClr val="tx1"/>
                          </a:solidFill>
                          <a:latin typeface="Helvetica" pitchFamily="34" charset="0"/>
                        </a:defRPr>
                      </a:lvl3pPr>
                      <a:lvl4pPr marL="1600200" indent="-228600" algn="l">
                        <a:spcBef>
                          <a:spcPct val="35000"/>
                        </a:spcBef>
                        <a:buClr>
                          <a:schemeClr val="hlink"/>
                        </a:buClr>
                        <a:defRPr kumimoji="1" sz="1600">
                          <a:solidFill>
                            <a:schemeClr val="tx1"/>
                          </a:solidFill>
                          <a:latin typeface="Helvetica" pitchFamily="34" charset="0"/>
                        </a:defRPr>
                      </a:lvl4pPr>
                      <a:lvl5pPr marL="2057400" indent="-228600" algn="l">
                        <a:spcBef>
                          <a:spcPct val="35000"/>
                        </a:spcBef>
                        <a:buClr>
                          <a:schemeClr val="tx2"/>
                        </a:buClr>
                        <a:buSzPct val="75000"/>
                        <a:defRPr kumimoji="1" sz="14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Calibri" pitchFamily="34" charset="0"/>
                          <a:ea typeface="宋体" pitchFamily="2" charset="-122"/>
                        </a:rPr>
                        <a:t>200730551447</a:t>
                      </a:r>
                      <a:endParaRPr kumimoji="0"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22860" marR="22860" marT="22860" marB="228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lgn="l">
                        <a:spcBef>
                          <a:spcPct val="35000"/>
                        </a:spcBef>
                        <a:buClr>
                          <a:schemeClr val="tx2"/>
                        </a:buClr>
                        <a:buSzPct val="90000"/>
                        <a:buFont typeface="Monotype Sorts" pitchFamily="2" charset="2"/>
                        <a:defRPr kumimoji="1" sz="2400">
                          <a:solidFill>
                            <a:schemeClr val="tx1"/>
                          </a:solidFill>
                          <a:latin typeface="Helvetica" pitchFamily="34" charset="0"/>
                        </a:defRPr>
                      </a:lvl1pPr>
                      <a:lvl2pPr marL="742950" indent="-285750" algn="l">
                        <a:spcBef>
                          <a:spcPct val="35000"/>
                        </a:spcBef>
                        <a:buClr>
                          <a:schemeClr val="hlink"/>
                        </a:buClr>
                        <a:buSzPct val="80000"/>
                        <a:buFont typeface="Monotype Sorts" pitchFamily="2" charset="2"/>
                        <a:defRPr kumimoji="1" sz="2000">
                          <a:solidFill>
                            <a:schemeClr val="tx1"/>
                          </a:solidFill>
                          <a:latin typeface="Helvetica" pitchFamily="34" charset="0"/>
                        </a:defRPr>
                      </a:lvl2pPr>
                      <a:lvl3pPr marL="1143000" indent="-228600" algn="l">
                        <a:spcBef>
                          <a:spcPct val="35000"/>
                        </a:spcBef>
                        <a:buClr>
                          <a:srgbClr val="33CC33"/>
                        </a:buClr>
                        <a:buSzPct val="75000"/>
                        <a:buFont typeface="Webdings" pitchFamily="18" charset="2"/>
                        <a:defRPr kumimoji="1">
                          <a:solidFill>
                            <a:schemeClr val="tx1"/>
                          </a:solidFill>
                          <a:latin typeface="Helvetica" pitchFamily="34" charset="0"/>
                        </a:defRPr>
                      </a:lvl3pPr>
                      <a:lvl4pPr marL="1600200" indent="-228600" algn="l">
                        <a:spcBef>
                          <a:spcPct val="35000"/>
                        </a:spcBef>
                        <a:buClr>
                          <a:schemeClr val="hlink"/>
                        </a:buClr>
                        <a:defRPr kumimoji="1" sz="1600">
                          <a:solidFill>
                            <a:schemeClr val="tx1"/>
                          </a:solidFill>
                          <a:latin typeface="Helvetica" pitchFamily="34" charset="0"/>
                        </a:defRPr>
                      </a:lvl4pPr>
                      <a:lvl5pPr marL="2057400" indent="-228600" algn="l">
                        <a:spcBef>
                          <a:spcPct val="35000"/>
                        </a:spcBef>
                        <a:buClr>
                          <a:schemeClr val="tx2"/>
                        </a:buClr>
                        <a:buSzPct val="75000"/>
                        <a:defRPr kumimoji="1" sz="14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a:ln>
                            <a:noFill/>
                          </a:ln>
                          <a:solidFill>
                            <a:schemeClr val="tx1"/>
                          </a:solidFill>
                          <a:effectLst/>
                          <a:latin typeface="Calibri" pitchFamily="34" charset="0"/>
                          <a:ea typeface="宋体" pitchFamily="2" charset="-122"/>
                        </a:rPr>
                        <a:t>方晓霖</a:t>
                      </a:r>
                      <a:endParaRPr kumimoji="0" lang="zh-CN" altLang="zh-CN" sz="1800" b="0" i="0" u="none" strike="noStrike" cap="none" normalizeH="0" baseline="0">
                        <a:ln>
                          <a:noFill/>
                        </a:ln>
                        <a:solidFill>
                          <a:schemeClr val="tx1"/>
                        </a:solidFill>
                        <a:effectLst/>
                        <a:latin typeface="Times New Roman" pitchFamily="18" charset="0"/>
                        <a:ea typeface="宋体" pitchFamily="2" charset="-122"/>
                      </a:endParaRPr>
                    </a:p>
                  </a:txBody>
                  <a:tcPr marL="22860" marR="22860" marT="22860" marB="2286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304800">
                <a:tc>
                  <a:txBody>
                    <a:bodyPr/>
                    <a:lstStyle>
                      <a:lvl1pPr marL="342900" indent="-342900" algn="l">
                        <a:spcBef>
                          <a:spcPct val="35000"/>
                        </a:spcBef>
                        <a:buClr>
                          <a:schemeClr val="tx2"/>
                        </a:buClr>
                        <a:buSzPct val="90000"/>
                        <a:buFont typeface="Monotype Sorts" pitchFamily="2" charset="2"/>
                        <a:defRPr kumimoji="1" sz="2400">
                          <a:solidFill>
                            <a:schemeClr val="tx1"/>
                          </a:solidFill>
                          <a:latin typeface="Helvetica" pitchFamily="34" charset="0"/>
                        </a:defRPr>
                      </a:lvl1pPr>
                      <a:lvl2pPr marL="742950" indent="-285750" algn="l">
                        <a:spcBef>
                          <a:spcPct val="35000"/>
                        </a:spcBef>
                        <a:buClr>
                          <a:schemeClr val="hlink"/>
                        </a:buClr>
                        <a:buSzPct val="80000"/>
                        <a:buFont typeface="Monotype Sorts" pitchFamily="2" charset="2"/>
                        <a:defRPr kumimoji="1" sz="2000">
                          <a:solidFill>
                            <a:schemeClr val="tx1"/>
                          </a:solidFill>
                          <a:latin typeface="Helvetica" pitchFamily="34" charset="0"/>
                        </a:defRPr>
                      </a:lvl2pPr>
                      <a:lvl3pPr marL="1143000" indent="-228600" algn="l">
                        <a:spcBef>
                          <a:spcPct val="35000"/>
                        </a:spcBef>
                        <a:buClr>
                          <a:srgbClr val="33CC33"/>
                        </a:buClr>
                        <a:buSzPct val="75000"/>
                        <a:buFont typeface="Webdings" pitchFamily="18" charset="2"/>
                        <a:defRPr kumimoji="1">
                          <a:solidFill>
                            <a:schemeClr val="tx1"/>
                          </a:solidFill>
                          <a:latin typeface="Helvetica" pitchFamily="34" charset="0"/>
                        </a:defRPr>
                      </a:lvl3pPr>
                      <a:lvl4pPr marL="1600200" indent="-228600" algn="l">
                        <a:spcBef>
                          <a:spcPct val="35000"/>
                        </a:spcBef>
                        <a:buClr>
                          <a:schemeClr val="hlink"/>
                        </a:buClr>
                        <a:defRPr kumimoji="1" sz="1600">
                          <a:solidFill>
                            <a:schemeClr val="tx1"/>
                          </a:solidFill>
                          <a:latin typeface="Helvetica" pitchFamily="34" charset="0"/>
                        </a:defRPr>
                      </a:lvl4pPr>
                      <a:lvl5pPr marL="2057400" indent="-228600" algn="l">
                        <a:spcBef>
                          <a:spcPct val="35000"/>
                        </a:spcBef>
                        <a:buClr>
                          <a:schemeClr val="tx2"/>
                        </a:buClr>
                        <a:buSzPct val="75000"/>
                        <a:defRPr kumimoji="1" sz="14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ahoma" pitchFamily="34" charset="0"/>
                          <a:ea typeface="宋体"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342900" indent="-342900" algn="l">
                        <a:spcBef>
                          <a:spcPct val="35000"/>
                        </a:spcBef>
                        <a:buClr>
                          <a:schemeClr val="tx2"/>
                        </a:buClr>
                        <a:buSzPct val="90000"/>
                        <a:buFont typeface="Monotype Sorts" pitchFamily="2" charset="2"/>
                        <a:defRPr kumimoji="1" sz="2400">
                          <a:solidFill>
                            <a:schemeClr val="tx1"/>
                          </a:solidFill>
                          <a:latin typeface="Helvetica" pitchFamily="34" charset="0"/>
                        </a:defRPr>
                      </a:lvl1pPr>
                      <a:lvl2pPr marL="742950" indent="-285750" algn="l">
                        <a:spcBef>
                          <a:spcPct val="35000"/>
                        </a:spcBef>
                        <a:buClr>
                          <a:schemeClr val="hlink"/>
                        </a:buClr>
                        <a:buSzPct val="80000"/>
                        <a:buFont typeface="Monotype Sorts" pitchFamily="2" charset="2"/>
                        <a:defRPr kumimoji="1" sz="2000">
                          <a:solidFill>
                            <a:schemeClr val="tx1"/>
                          </a:solidFill>
                          <a:latin typeface="Helvetica" pitchFamily="34" charset="0"/>
                        </a:defRPr>
                      </a:lvl2pPr>
                      <a:lvl3pPr marL="1143000" indent="-228600" algn="l">
                        <a:spcBef>
                          <a:spcPct val="35000"/>
                        </a:spcBef>
                        <a:buClr>
                          <a:srgbClr val="33CC33"/>
                        </a:buClr>
                        <a:buSzPct val="75000"/>
                        <a:buFont typeface="Webdings" pitchFamily="18" charset="2"/>
                        <a:defRPr kumimoji="1">
                          <a:solidFill>
                            <a:schemeClr val="tx1"/>
                          </a:solidFill>
                          <a:latin typeface="Helvetica" pitchFamily="34" charset="0"/>
                        </a:defRPr>
                      </a:lvl3pPr>
                      <a:lvl4pPr marL="1600200" indent="-228600" algn="l">
                        <a:spcBef>
                          <a:spcPct val="35000"/>
                        </a:spcBef>
                        <a:buClr>
                          <a:schemeClr val="hlink"/>
                        </a:buClr>
                        <a:defRPr kumimoji="1" sz="1600">
                          <a:solidFill>
                            <a:schemeClr val="tx1"/>
                          </a:solidFill>
                          <a:latin typeface="Helvetica" pitchFamily="34" charset="0"/>
                        </a:defRPr>
                      </a:lvl4pPr>
                      <a:lvl5pPr marL="2057400" indent="-228600" algn="l">
                        <a:spcBef>
                          <a:spcPct val="35000"/>
                        </a:spcBef>
                        <a:buClr>
                          <a:schemeClr val="tx2"/>
                        </a:buClr>
                        <a:buSzPct val="75000"/>
                        <a:defRPr kumimoji="1" sz="1400">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defRPr kumimoji="1" sz="1400">
                          <a:solidFill>
                            <a:schemeClr val="tx1"/>
                          </a:solidFill>
                          <a:latin typeface="Helvetica" pitchFamily="34" charset="0"/>
                        </a:defRPr>
                      </a:lvl9p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ahoma" pitchFamily="34" charset="0"/>
                          <a:ea typeface="宋体" pitchFamily="2" charset="-12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29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a:extLst>
              <a:ext uri="{FF2B5EF4-FFF2-40B4-BE49-F238E27FC236}">
                <a16:creationId xmlns:a16="http://schemas.microsoft.com/office/drawing/2014/main" id="{DCDF30CA-B3A4-4B41-88D5-924A7B75B8AD}"/>
              </a:ext>
            </a:extLst>
          </p:cNvPr>
          <p:cNvSpPr>
            <a:spLocks noGrp="1" noChangeArrowheads="1"/>
          </p:cNvSpPr>
          <p:nvPr>
            <p:ph type="title"/>
          </p:nvPr>
        </p:nvSpPr>
        <p:spPr/>
        <p:txBody>
          <a:bodyPr/>
          <a:lstStyle/>
          <a:p>
            <a:pPr eaLnBrk="1" hangingPunct="1">
              <a:defRPr/>
            </a:pPr>
            <a:r>
              <a:rPr lang="en-US"/>
              <a:t>Embedded SQL</a:t>
            </a:r>
          </a:p>
        </p:txBody>
      </p:sp>
      <p:sp>
        <p:nvSpPr>
          <p:cNvPr id="27651" name="Rectangle 3">
            <a:extLst>
              <a:ext uri="{FF2B5EF4-FFF2-40B4-BE49-F238E27FC236}">
                <a16:creationId xmlns:a16="http://schemas.microsoft.com/office/drawing/2014/main" id="{2D2C91DB-E517-4D08-B93F-8A784DEEEC15}"/>
              </a:ext>
            </a:extLst>
          </p:cNvPr>
          <p:cNvSpPr>
            <a:spLocks noGrp="1" noChangeArrowheads="1"/>
          </p:cNvSpPr>
          <p:nvPr>
            <p:ph idx="1"/>
          </p:nvPr>
        </p:nvSpPr>
        <p:spPr/>
        <p:txBody>
          <a:bodyPr/>
          <a:lstStyle/>
          <a:p>
            <a:pPr eaLnBrk="1" hangingPunct="1">
              <a:lnSpc>
                <a:spcPct val="90000"/>
              </a:lnSpc>
              <a:tabLst>
                <a:tab pos="744538" algn="l"/>
              </a:tabLst>
            </a:pPr>
            <a:r>
              <a:rPr lang="en-US" altLang="zh-CN" sz="2000">
                <a:ea typeface="宋体" panose="02010600030101010101" pitchFamily="2" charset="-122"/>
              </a:rPr>
              <a:t>The SQL standard defines embeddings of SQL in a variety of programming languages such as C, Java, and Cobol.</a:t>
            </a:r>
            <a:endParaRPr lang="en-US" altLang="zh-CN">
              <a:ea typeface="宋体" panose="02010600030101010101" pitchFamily="2" charset="-122"/>
            </a:endParaRPr>
          </a:p>
          <a:p>
            <a:pPr eaLnBrk="1" hangingPunct="1">
              <a:lnSpc>
                <a:spcPct val="90000"/>
              </a:lnSpc>
              <a:tabLst>
                <a:tab pos="744538" algn="l"/>
              </a:tabLst>
            </a:pPr>
            <a:r>
              <a:rPr lang="en-US" altLang="zh-CN" sz="2000">
                <a:ea typeface="宋体" panose="02010600030101010101" pitchFamily="2" charset="-122"/>
              </a:rPr>
              <a:t>A language to which SQL queries are embedded is referred to as a </a:t>
            </a:r>
            <a:r>
              <a:rPr lang="en-US" altLang="zh-CN" sz="2000" b="1">
                <a:solidFill>
                  <a:srgbClr val="000099"/>
                </a:solidFill>
                <a:ea typeface="宋体" panose="02010600030101010101" pitchFamily="2" charset="-122"/>
              </a:rPr>
              <a:t>host language</a:t>
            </a:r>
            <a:r>
              <a:rPr lang="en-US" altLang="zh-CN" sz="2000">
                <a:ea typeface="宋体" panose="02010600030101010101" pitchFamily="2" charset="-122"/>
              </a:rPr>
              <a:t>, and the SQL structures permitted in the host language comprise </a:t>
            </a:r>
            <a:r>
              <a:rPr lang="en-US" altLang="zh-CN" sz="2000" i="1">
                <a:ea typeface="宋体" panose="02010600030101010101" pitchFamily="2" charset="-122"/>
              </a:rPr>
              <a:t>embedded </a:t>
            </a:r>
            <a:r>
              <a:rPr lang="en-US" altLang="zh-CN" sz="2000">
                <a:ea typeface="宋体" panose="02010600030101010101" pitchFamily="2" charset="-122"/>
              </a:rPr>
              <a:t>SQL.</a:t>
            </a:r>
            <a:endParaRPr lang="en-US" altLang="zh-CN">
              <a:ea typeface="宋体" panose="02010600030101010101" pitchFamily="2" charset="-122"/>
            </a:endParaRPr>
          </a:p>
          <a:p>
            <a:pPr eaLnBrk="1" hangingPunct="1">
              <a:lnSpc>
                <a:spcPct val="90000"/>
              </a:lnSpc>
              <a:tabLst>
                <a:tab pos="744538" algn="l"/>
              </a:tabLst>
            </a:pPr>
            <a:r>
              <a:rPr lang="en-US" altLang="zh-CN" sz="2000">
                <a:ea typeface="宋体" panose="02010600030101010101" pitchFamily="2" charset="-122"/>
              </a:rPr>
              <a:t>The basic form of these languages follows that of the System R embedding of SQL into PL/I.</a:t>
            </a:r>
            <a:endParaRPr lang="en-US" altLang="zh-CN">
              <a:ea typeface="宋体" panose="02010600030101010101" pitchFamily="2" charset="-122"/>
            </a:endParaRPr>
          </a:p>
          <a:p>
            <a:pPr eaLnBrk="1" hangingPunct="1">
              <a:lnSpc>
                <a:spcPct val="90000"/>
              </a:lnSpc>
              <a:tabLst>
                <a:tab pos="744538" algn="l"/>
              </a:tabLst>
            </a:pPr>
            <a:r>
              <a:rPr lang="en-US" altLang="zh-CN" sz="2000" b="1">
                <a:solidFill>
                  <a:srgbClr val="000099"/>
                </a:solidFill>
                <a:ea typeface="宋体" panose="02010600030101010101" pitchFamily="2" charset="-122"/>
              </a:rPr>
              <a:t>EXEC SQL</a:t>
            </a:r>
            <a:r>
              <a:rPr lang="en-US" altLang="zh-CN" sz="2000">
                <a:ea typeface="宋体" panose="02010600030101010101" pitchFamily="2" charset="-122"/>
              </a:rPr>
              <a:t> statement is used to identify embedded SQL request to the preprocessor</a:t>
            </a:r>
            <a:endParaRPr lang="en-US" altLang="zh-CN">
              <a:ea typeface="宋体" panose="02010600030101010101" pitchFamily="2" charset="-122"/>
            </a:endParaRPr>
          </a:p>
          <a:p>
            <a:pPr eaLnBrk="1" hangingPunct="1">
              <a:lnSpc>
                <a:spcPct val="90000"/>
              </a:lnSpc>
              <a:buFont typeface="Monotype Sorts" pitchFamily="2" charset="2"/>
              <a:buNone/>
              <a:tabLst>
                <a:tab pos="744538" algn="l"/>
              </a:tabLst>
            </a:pPr>
            <a:r>
              <a:rPr lang="en-US" altLang="zh-CN">
                <a:ea typeface="宋体" panose="02010600030101010101" pitchFamily="2" charset="-122"/>
              </a:rPr>
              <a:t>		</a:t>
            </a:r>
            <a:r>
              <a:rPr lang="en-US" altLang="zh-CN" sz="2000">
                <a:solidFill>
                  <a:srgbClr val="0000CC"/>
                </a:solidFill>
                <a:ea typeface="宋体" panose="02010600030101010101" pitchFamily="2" charset="-122"/>
              </a:rPr>
              <a:t>EXEC SQL &lt;embedded SQL statement &gt; END_EXEC</a:t>
            </a:r>
            <a:endParaRPr lang="en-US" altLang="zh-CN">
              <a:solidFill>
                <a:srgbClr val="0000CC"/>
              </a:solidFill>
              <a:ea typeface="宋体" panose="02010600030101010101" pitchFamily="2" charset="-122"/>
            </a:endParaRPr>
          </a:p>
          <a:p>
            <a:pPr eaLnBrk="1" hangingPunct="1">
              <a:lnSpc>
                <a:spcPct val="90000"/>
              </a:lnSpc>
              <a:buFont typeface="Monotype Sorts" pitchFamily="2" charset="2"/>
              <a:buNone/>
              <a:tabLst>
                <a:tab pos="744538" algn="l"/>
              </a:tabLst>
            </a:pPr>
            <a:endParaRPr lang="en-US" altLang="zh-CN">
              <a:ea typeface="宋体" panose="02010600030101010101" pitchFamily="2" charset="-122"/>
            </a:endParaRPr>
          </a:p>
          <a:p>
            <a:pPr eaLnBrk="1" hangingPunct="1">
              <a:lnSpc>
                <a:spcPct val="90000"/>
              </a:lnSpc>
              <a:buFont typeface="Monotype Sorts" pitchFamily="2" charset="2"/>
              <a:buNone/>
              <a:tabLst>
                <a:tab pos="744538" algn="l"/>
              </a:tabLst>
            </a:pPr>
            <a:r>
              <a:rPr lang="en-US" altLang="zh-CN">
                <a:ea typeface="宋体" panose="02010600030101010101" pitchFamily="2" charset="-122"/>
              </a:rPr>
              <a:t>	</a:t>
            </a:r>
            <a:r>
              <a:rPr lang="en-US" altLang="zh-CN" sz="2000">
                <a:ea typeface="宋体" panose="02010600030101010101" pitchFamily="2" charset="-122"/>
              </a:rPr>
              <a:t>Note: this varies by language (for example, the Java embedding uses    # SQL { …. }; )</a:t>
            </a:r>
            <a:r>
              <a:rPr lang="en-US" altLang="zh-CN">
                <a:ea typeface="宋体" panose="02010600030101010101" pitchFamily="2" charset="-122"/>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a:extLst>
              <a:ext uri="{FF2B5EF4-FFF2-40B4-BE49-F238E27FC236}">
                <a16:creationId xmlns:a16="http://schemas.microsoft.com/office/drawing/2014/main" id="{D606C499-5D2C-423B-B0DD-C0812F86CEBD}"/>
              </a:ext>
            </a:extLst>
          </p:cNvPr>
          <p:cNvSpPr>
            <a:spLocks noGrp="1" noChangeArrowheads="1"/>
          </p:cNvSpPr>
          <p:nvPr>
            <p:ph type="title"/>
          </p:nvPr>
        </p:nvSpPr>
        <p:spPr/>
        <p:txBody>
          <a:bodyPr/>
          <a:lstStyle/>
          <a:p>
            <a:pPr eaLnBrk="1" hangingPunct="1">
              <a:defRPr/>
            </a:pPr>
            <a:r>
              <a:rPr lang="en-US"/>
              <a:t>Example Query</a:t>
            </a:r>
          </a:p>
        </p:txBody>
      </p:sp>
      <p:sp>
        <p:nvSpPr>
          <p:cNvPr id="29699" name="Rectangle 3">
            <a:extLst>
              <a:ext uri="{FF2B5EF4-FFF2-40B4-BE49-F238E27FC236}">
                <a16:creationId xmlns:a16="http://schemas.microsoft.com/office/drawing/2014/main" id="{77FAC478-F968-4758-B767-B0363FFC6698}"/>
              </a:ext>
            </a:extLst>
          </p:cNvPr>
          <p:cNvSpPr>
            <a:spLocks noGrp="1" noChangeArrowheads="1"/>
          </p:cNvSpPr>
          <p:nvPr>
            <p:ph idx="1"/>
          </p:nvPr>
        </p:nvSpPr>
        <p:spPr/>
        <p:txBody>
          <a:bodyPr/>
          <a:lstStyle/>
          <a:p>
            <a:pPr eaLnBrk="1" hangingPunct="1">
              <a:tabLst>
                <a:tab pos="966788" algn="l"/>
              </a:tabLst>
            </a:pPr>
            <a:r>
              <a:rPr lang="en-US" altLang="zh-CN" sz="2000">
                <a:ea typeface="宋体" panose="02010600030101010101" pitchFamily="2" charset="-122"/>
              </a:rPr>
              <a:t>Specify the query in SQL and declare a </a:t>
            </a:r>
            <a:r>
              <a:rPr lang="en-US" altLang="zh-CN" sz="2000" i="1">
                <a:ea typeface="宋体" panose="02010600030101010101" pitchFamily="2" charset="-122"/>
              </a:rPr>
              <a:t>cursor</a:t>
            </a:r>
            <a:r>
              <a:rPr lang="en-US" altLang="zh-CN" sz="2000">
                <a:ea typeface="宋体" panose="02010600030101010101" pitchFamily="2" charset="-122"/>
              </a:rPr>
              <a:t> for it</a:t>
            </a:r>
          </a:p>
          <a:p>
            <a:pPr eaLnBrk="1" hangingPunct="1">
              <a:buFont typeface="Monotype Sorts" pitchFamily="2" charset="2"/>
              <a:buNone/>
              <a:tabLst>
                <a:tab pos="966788" algn="l"/>
              </a:tabLst>
            </a:pPr>
            <a:r>
              <a:rPr lang="en-US" altLang="zh-CN" sz="2000">
                <a:ea typeface="宋体" panose="02010600030101010101" pitchFamily="2" charset="-122"/>
              </a:rPr>
              <a:t>       </a:t>
            </a:r>
            <a:r>
              <a:rPr lang="en-US" altLang="zh-CN" sz="2000">
                <a:solidFill>
                  <a:srgbClr val="0000CC"/>
                </a:solidFill>
                <a:ea typeface="宋体" panose="02010600030101010101" pitchFamily="2" charset="-122"/>
              </a:rPr>
              <a:t>EXEC SQL</a:t>
            </a:r>
          </a:p>
          <a:p>
            <a:pPr eaLnBrk="1" hangingPunct="1">
              <a:buFont typeface="Monotype Sorts" pitchFamily="2" charset="2"/>
              <a:buNone/>
              <a:tabLst>
                <a:tab pos="966788" algn="l"/>
              </a:tabLst>
            </a:pPr>
            <a:r>
              <a:rPr lang="en-US" altLang="zh-CN" sz="2000">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declare </a:t>
            </a:r>
            <a:r>
              <a:rPr lang="en-US" altLang="zh-CN" sz="2000" i="1">
                <a:solidFill>
                  <a:srgbClr val="0000CC"/>
                </a:solidFill>
                <a:ea typeface="宋体" panose="02010600030101010101" pitchFamily="2" charset="-122"/>
              </a:rPr>
              <a:t>c</a:t>
            </a:r>
            <a:r>
              <a:rPr lang="en-US" altLang="zh-CN" sz="2000" b="1">
                <a:solidFill>
                  <a:srgbClr val="0000CC"/>
                </a:solidFill>
                <a:ea typeface="宋体" panose="02010600030101010101" pitchFamily="2" charset="-122"/>
              </a:rPr>
              <a:t> cursor for </a:t>
            </a:r>
            <a:br>
              <a:rPr lang="en-US" altLang="zh-CN" sz="2000" b="1">
                <a:solidFill>
                  <a:srgbClr val="0000CC"/>
                </a:solidFill>
                <a:ea typeface="宋体" panose="02010600030101010101" pitchFamily="2" charset="-122"/>
              </a:rPr>
            </a:br>
            <a:r>
              <a:rPr lang="en-US" altLang="zh-CN" sz="2000" b="1">
                <a:solidFill>
                  <a:srgbClr val="0000CC"/>
                </a:solidFill>
                <a:ea typeface="宋体" panose="02010600030101010101" pitchFamily="2" charset="-122"/>
              </a:rPr>
              <a:t>    select </a:t>
            </a:r>
            <a:r>
              <a:rPr lang="en-US" altLang="zh-CN" sz="2000" i="1">
                <a:solidFill>
                  <a:srgbClr val="0000CC"/>
                </a:solidFill>
                <a:ea typeface="宋体" panose="02010600030101010101" pitchFamily="2" charset="-122"/>
              </a:rPr>
              <a:t>ID, name</a:t>
            </a:r>
            <a:br>
              <a:rPr lang="en-US" altLang="zh-CN" sz="2000" i="1">
                <a:solidFill>
                  <a:srgbClr val="0000CC"/>
                </a:solidFill>
                <a:ea typeface="宋体" panose="02010600030101010101" pitchFamily="2" charset="-122"/>
              </a:rPr>
            </a:br>
            <a:r>
              <a:rPr lang="en-US" altLang="zh-CN" sz="2000" i="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from </a:t>
            </a:r>
            <a:r>
              <a:rPr lang="en-US" altLang="zh-CN" sz="2000" i="1">
                <a:solidFill>
                  <a:srgbClr val="0000CC"/>
                </a:solidFill>
                <a:ea typeface="宋体" panose="02010600030101010101" pitchFamily="2" charset="-122"/>
              </a:rPr>
              <a:t>student</a:t>
            </a:r>
            <a:br>
              <a:rPr lang="en-US" altLang="zh-CN" sz="2000" i="1">
                <a:solidFill>
                  <a:srgbClr val="0000CC"/>
                </a:solidFill>
                <a:ea typeface="宋体" panose="02010600030101010101" pitchFamily="2" charset="-122"/>
              </a:rPr>
            </a:br>
            <a:r>
              <a:rPr lang="en-US" altLang="zh-CN" sz="2000" i="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where tot_cred</a:t>
            </a:r>
            <a:r>
              <a:rPr lang="en-US" altLang="zh-CN" sz="2000" i="1">
                <a:solidFill>
                  <a:srgbClr val="0000CC"/>
                </a:solidFill>
                <a:ea typeface="宋体" panose="02010600030101010101" pitchFamily="2" charset="-122"/>
              </a:rPr>
              <a:t> &gt; :credit_amount</a:t>
            </a:r>
          </a:p>
          <a:p>
            <a:pPr eaLnBrk="1" hangingPunct="1">
              <a:buFont typeface="Monotype Sorts" pitchFamily="2" charset="2"/>
              <a:buNone/>
              <a:tabLst>
                <a:tab pos="966788" algn="l"/>
              </a:tabLst>
            </a:pPr>
            <a:r>
              <a:rPr lang="en-US" altLang="zh-CN" sz="2000">
                <a:solidFill>
                  <a:srgbClr val="0000CC"/>
                </a:solidFill>
                <a:ea typeface="宋体" panose="02010600030101010101" pitchFamily="2" charset="-122"/>
              </a:rPr>
              <a:t>       END_EXEC</a:t>
            </a:r>
          </a:p>
          <a:p>
            <a:pPr eaLnBrk="1" hangingPunct="1">
              <a:buFont typeface="Monotype Sorts" pitchFamily="2" charset="2"/>
              <a:buNone/>
              <a:tabLst>
                <a:tab pos="966788" algn="l"/>
              </a:tabLst>
            </a:pPr>
            <a:endParaRPr lang="en-US" altLang="zh-CN" sz="2000">
              <a:solidFill>
                <a:srgbClr val="993300"/>
              </a:solidFill>
              <a:ea typeface="宋体" panose="02010600030101010101" pitchFamily="2" charset="-122"/>
            </a:endParaRPr>
          </a:p>
        </p:txBody>
      </p:sp>
      <p:sp>
        <p:nvSpPr>
          <p:cNvPr id="29700" name="Text Box 4">
            <a:extLst>
              <a:ext uri="{FF2B5EF4-FFF2-40B4-BE49-F238E27FC236}">
                <a16:creationId xmlns:a16="http://schemas.microsoft.com/office/drawing/2014/main" id="{F56FCCE0-D90B-429E-BC2F-5CC82867ED50}"/>
              </a:ext>
            </a:extLst>
          </p:cNvPr>
          <p:cNvSpPr txBox="1">
            <a:spLocks noChangeArrowheads="1"/>
          </p:cNvSpPr>
          <p:nvPr/>
        </p:nvSpPr>
        <p:spPr bwMode="auto">
          <a:xfrm>
            <a:off x="228600" y="3773488"/>
            <a:ext cx="7239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tabLst>
                <a:tab pos="966788" algn="l"/>
              </a:tabLst>
              <a:defRPr kumimoji="1" sz="2800">
                <a:solidFill>
                  <a:schemeClr val="tx1"/>
                </a:solidFill>
                <a:latin typeface="Helvetica" panose="020B0604020202020204" pitchFamily="34" charset="0"/>
              </a:defRPr>
            </a:lvl1pPr>
            <a:lvl2pPr marL="37931725" indent="-37474525">
              <a:spcBef>
                <a:spcPct val="35000"/>
              </a:spcBef>
              <a:buClr>
                <a:schemeClr val="hlink"/>
              </a:buClr>
              <a:buSzPct val="80000"/>
              <a:buFont typeface="Monotype Sorts" pitchFamily="2" charset="2"/>
              <a:buChar char="l"/>
              <a:tabLst>
                <a:tab pos="966788" algn="l"/>
              </a:tabLst>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tabLst>
                <a:tab pos="966788" algn="l"/>
              </a:tabLst>
              <a:defRPr kumimoji="1" sz="2000">
                <a:solidFill>
                  <a:schemeClr val="tx1"/>
                </a:solidFill>
                <a:latin typeface="Helvetica" panose="020B0604020202020204" pitchFamily="34" charset="0"/>
              </a:defRPr>
            </a:lvl3pPr>
            <a:lvl4pPr marL="1600200" indent="-228600">
              <a:spcBef>
                <a:spcPct val="35000"/>
              </a:spcBef>
              <a:buClr>
                <a:schemeClr val="hlink"/>
              </a:buClr>
              <a:buChar char="–"/>
              <a:tabLst>
                <a:tab pos="966788" algn="l"/>
              </a:tabLst>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tabLst>
                <a:tab pos="966788" algn="l"/>
              </a:tabLst>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tabLst>
                <a:tab pos="966788" algn="l"/>
              </a:tabLst>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tabLst>
                <a:tab pos="966788" algn="l"/>
              </a:tabLst>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tabLst>
                <a:tab pos="966788" algn="l"/>
              </a:tabLst>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tabLst>
                <a:tab pos="966788" algn="l"/>
              </a:tabLst>
              <a:defRPr kumimoji="1" sz="1600">
                <a:solidFill>
                  <a:schemeClr val="tx1"/>
                </a:solidFill>
                <a:latin typeface="Helvetica" panose="020B0604020202020204" pitchFamily="34" charset="0"/>
              </a:defRPr>
            </a:lvl9pPr>
          </a:lstStyle>
          <a:p>
            <a:r>
              <a:rPr lang="en-US" altLang="zh-CN" sz="2000"/>
              <a:t>From within a host language, find the ID and name of students who have completed more than the number of credits stored in variable </a:t>
            </a:r>
            <a:r>
              <a:rPr lang="en-US" altLang="zh-CN" sz="2000">
                <a:solidFill>
                  <a:srgbClr val="993300"/>
                </a:solidFill>
              </a:rPr>
              <a:t>credit_amount</a:t>
            </a:r>
            <a:r>
              <a:rPr lang="en-US" altLang="zh-CN" sz="200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a:extLst>
              <a:ext uri="{FF2B5EF4-FFF2-40B4-BE49-F238E27FC236}">
                <a16:creationId xmlns:a16="http://schemas.microsoft.com/office/drawing/2014/main" id="{29143431-573A-4A8F-BB62-9AEB6762548B}"/>
              </a:ext>
            </a:extLst>
          </p:cNvPr>
          <p:cNvSpPr>
            <a:spLocks noGrp="1" noChangeArrowheads="1"/>
          </p:cNvSpPr>
          <p:nvPr>
            <p:ph type="title"/>
          </p:nvPr>
        </p:nvSpPr>
        <p:spPr/>
        <p:txBody>
          <a:bodyPr/>
          <a:lstStyle/>
          <a:p>
            <a:pPr eaLnBrk="1" hangingPunct="1">
              <a:defRPr/>
            </a:pPr>
            <a:r>
              <a:rPr lang="en-US"/>
              <a:t>Embedded SQL (Cont.)</a:t>
            </a:r>
          </a:p>
        </p:txBody>
      </p:sp>
      <p:sp>
        <p:nvSpPr>
          <p:cNvPr id="31747" name="Rectangle 3">
            <a:extLst>
              <a:ext uri="{FF2B5EF4-FFF2-40B4-BE49-F238E27FC236}">
                <a16:creationId xmlns:a16="http://schemas.microsoft.com/office/drawing/2014/main" id="{44E34E54-9E3E-4086-B65C-A7B150D4041F}"/>
              </a:ext>
            </a:extLst>
          </p:cNvPr>
          <p:cNvSpPr>
            <a:spLocks noGrp="1" noChangeArrowheads="1"/>
          </p:cNvSpPr>
          <p:nvPr>
            <p:ph idx="1"/>
          </p:nvPr>
        </p:nvSpPr>
        <p:spPr/>
        <p:txBody>
          <a:bodyPr/>
          <a:lstStyle/>
          <a:p>
            <a:pPr eaLnBrk="1" hangingPunct="1">
              <a:tabLst>
                <a:tab pos="3140075" algn="ctr"/>
              </a:tabLst>
            </a:pPr>
            <a:r>
              <a:rPr lang="en-US" altLang="zh-CN" sz="2000">
                <a:ea typeface="宋体" panose="02010600030101010101" pitchFamily="2" charset="-122"/>
              </a:rPr>
              <a:t>The</a:t>
            </a:r>
            <a:r>
              <a:rPr lang="en-US" altLang="zh-CN" sz="2000" b="1">
                <a:solidFill>
                  <a:schemeClr val="tx2"/>
                </a:solidFill>
                <a:ea typeface="宋体" panose="02010600030101010101" pitchFamily="2" charset="-122"/>
              </a:rPr>
              <a:t> </a:t>
            </a:r>
            <a:r>
              <a:rPr lang="en-US" altLang="zh-CN" sz="2000" b="1">
                <a:solidFill>
                  <a:srgbClr val="000099"/>
                </a:solidFill>
                <a:ea typeface="宋体" panose="02010600030101010101" pitchFamily="2" charset="-122"/>
              </a:rPr>
              <a:t>open</a:t>
            </a:r>
            <a:r>
              <a:rPr lang="en-US" altLang="zh-CN" sz="2000">
                <a:ea typeface="宋体" panose="02010600030101010101" pitchFamily="2" charset="-122"/>
              </a:rPr>
              <a:t> statement causes the query to be evaluated</a:t>
            </a:r>
          </a:p>
          <a:p>
            <a:pPr eaLnBrk="1" hangingPunct="1">
              <a:buFont typeface="Monotype Sorts" pitchFamily="2" charset="2"/>
              <a:buNone/>
              <a:tabLst>
                <a:tab pos="3140075" algn="ctr"/>
              </a:tabLst>
            </a:pPr>
            <a:r>
              <a:rPr lang="en-US" altLang="zh-CN" sz="2000">
                <a:ea typeface="宋体" panose="02010600030101010101" pitchFamily="2" charset="-122"/>
              </a:rPr>
              <a:t>		</a:t>
            </a:r>
            <a:r>
              <a:rPr lang="en-US" altLang="zh-CN" sz="2000">
                <a:solidFill>
                  <a:srgbClr val="0000CC"/>
                </a:solidFill>
                <a:ea typeface="宋体" panose="02010600030101010101" pitchFamily="2" charset="-122"/>
              </a:rPr>
              <a:t>EXEC SQL </a:t>
            </a:r>
            <a:r>
              <a:rPr lang="en-US" altLang="zh-CN" sz="2000" b="1">
                <a:solidFill>
                  <a:srgbClr val="0000CC"/>
                </a:solidFill>
                <a:ea typeface="宋体" panose="02010600030101010101" pitchFamily="2" charset="-122"/>
              </a:rPr>
              <a:t>open</a:t>
            </a:r>
            <a:r>
              <a:rPr lang="en-US" altLang="zh-CN" sz="2000">
                <a:solidFill>
                  <a:srgbClr val="0000CC"/>
                </a:solidFill>
                <a:ea typeface="宋体" panose="02010600030101010101" pitchFamily="2" charset="-122"/>
              </a:rPr>
              <a:t> </a:t>
            </a:r>
            <a:r>
              <a:rPr lang="en-US" altLang="zh-CN" sz="2000" i="1">
                <a:solidFill>
                  <a:srgbClr val="0000CC"/>
                </a:solidFill>
                <a:ea typeface="宋体" panose="02010600030101010101" pitchFamily="2" charset="-122"/>
              </a:rPr>
              <a:t>c</a:t>
            </a:r>
            <a:r>
              <a:rPr lang="en-US" altLang="zh-CN" sz="2000" b="1" i="1">
                <a:solidFill>
                  <a:srgbClr val="0000CC"/>
                </a:solidFill>
                <a:ea typeface="宋体" panose="02010600030101010101" pitchFamily="2" charset="-122"/>
              </a:rPr>
              <a:t> </a:t>
            </a:r>
            <a:r>
              <a:rPr lang="en-US" altLang="zh-CN" sz="2000">
                <a:solidFill>
                  <a:srgbClr val="0000CC"/>
                </a:solidFill>
                <a:ea typeface="宋体" panose="02010600030101010101" pitchFamily="2" charset="-122"/>
              </a:rPr>
              <a:t>END_EXEC</a:t>
            </a:r>
          </a:p>
          <a:p>
            <a:pPr eaLnBrk="1" hangingPunct="1">
              <a:tabLst>
                <a:tab pos="3140075" algn="ctr"/>
              </a:tabLst>
            </a:pPr>
            <a:r>
              <a:rPr lang="en-US" altLang="zh-CN" sz="2000">
                <a:ea typeface="宋体" panose="02010600030101010101" pitchFamily="2" charset="-122"/>
              </a:rPr>
              <a:t>The </a:t>
            </a:r>
            <a:r>
              <a:rPr lang="en-US" altLang="zh-CN" sz="2000" b="1">
                <a:solidFill>
                  <a:srgbClr val="000099"/>
                </a:solidFill>
                <a:ea typeface="宋体" panose="02010600030101010101" pitchFamily="2" charset="-122"/>
              </a:rPr>
              <a:t>fetch</a:t>
            </a:r>
            <a:r>
              <a:rPr lang="en-US" altLang="zh-CN" sz="2000" b="1">
                <a:ea typeface="宋体" panose="02010600030101010101" pitchFamily="2" charset="-122"/>
              </a:rPr>
              <a:t> </a:t>
            </a:r>
            <a:r>
              <a:rPr lang="en-US" altLang="zh-CN" sz="2000">
                <a:ea typeface="宋体" panose="02010600030101010101" pitchFamily="2" charset="-122"/>
              </a:rPr>
              <a:t>statement causes the values of one tuple in the query result to be placed on host language variables.</a:t>
            </a:r>
          </a:p>
          <a:p>
            <a:pPr eaLnBrk="1" hangingPunct="1">
              <a:buFont typeface="Monotype Sorts" pitchFamily="2" charset="2"/>
              <a:buNone/>
              <a:tabLst>
                <a:tab pos="3140075" algn="ctr"/>
              </a:tabLst>
            </a:pPr>
            <a:r>
              <a:rPr lang="en-US" altLang="zh-CN" sz="2000">
                <a:ea typeface="宋体" panose="02010600030101010101" pitchFamily="2" charset="-122"/>
              </a:rPr>
              <a:t>		</a:t>
            </a:r>
            <a:r>
              <a:rPr lang="en-US" altLang="zh-CN" sz="2000">
                <a:solidFill>
                  <a:srgbClr val="0000CC"/>
                </a:solidFill>
                <a:ea typeface="宋体" panose="02010600030101010101" pitchFamily="2" charset="-122"/>
              </a:rPr>
              <a:t>EXEC SQL</a:t>
            </a:r>
            <a:r>
              <a:rPr lang="en-US" altLang="zh-CN" sz="2000" b="1">
                <a:solidFill>
                  <a:srgbClr val="0000CC"/>
                </a:solidFill>
                <a:ea typeface="宋体" panose="02010600030101010101" pitchFamily="2" charset="-122"/>
              </a:rPr>
              <a:t> fetch </a:t>
            </a:r>
            <a:r>
              <a:rPr lang="en-US" altLang="zh-CN" sz="2000" i="1">
                <a:solidFill>
                  <a:srgbClr val="0000CC"/>
                </a:solidFill>
                <a:ea typeface="宋体" panose="02010600030101010101" pitchFamily="2" charset="-122"/>
              </a:rPr>
              <a:t>c </a:t>
            </a:r>
            <a:r>
              <a:rPr lang="en-US" altLang="zh-CN" sz="2000" b="1">
                <a:solidFill>
                  <a:srgbClr val="0000CC"/>
                </a:solidFill>
                <a:ea typeface="宋体" panose="02010600030101010101" pitchFamily="2" charset="-122"/>
              </a:rPr>
              <a:t>into </a:t>
            </a:r>
            <a:r>
              <a:rPr lang="en-US" altLang="zh-CN" sz="2000">
                <a:solidFill>
                  <a:srgbClr val="0000CC"/>
                </a:solidFill>
                <a:ea typeface="宋体" panose="02010600030101010101" pitchFamily="2" charset="-122"/>
              </a:rPr>
              <a:t>:</a:t>
            </a:r>
            <a:r>
              <a:rPr lang="en-US" altLang="zh-CN" sz="2000" i="1">
                <a:solidFill>
                  <a:srgbClr val="0000CC"/>
                </a:solidFill>
                <a:ea typeface="宋体" panose="02010600030101010101" pitchFamily="2" charset="-122"/>
              </a:rPr>
              <a:t>si, :sn</a:t>
            </a:r>
            <a:r>
              <a:rPr lang="en-US" altLang="zh-CN" sz="2000">
                <a:solidFill>
                  <a:srgbClr val="0000CC"/>
                </a:solidFill>
                <a:ea typeface="宋体" panose="02010600030101010101" pitchFamily="2" charset="-122"/>
              </a:rPr>
              <a:t> END_EXEC</a:t>
            </a:r>
            <a:br>
              <a:rPr lang="en-US" altLang="zh-CN" sz="2000">
                <a:solidFill>
                  <a:srgbClr val="0000CC"/>
                </a:solidFill>
                <a:ea typeface="宋体" panose="02010600030101010101" pitchFamily="2" charset="-122"/>
              </a:rPr>
            </a:br>
            <a:r>
              <a:rPr lang="en-US" altLang="zh-CN" sz="2000">
                <a:ea typeface="宋体" panose="02010600030101010101" pitchFamily="2" charset="-122"/>
              </a:rPr>
              <a:t>Repeated calls to </a:t>
            </a:r>
            <a:r>
              <a:rPr lang="en-US" altLang="zh-CN" sz="2000" b="1">
                <a:ea typeface="宋体" panose="02010600030101010101" pitchFamily="2" charset="-122"/>
              </a:rPr>
              <a:t>fetch</a:t>
            </a:r>
            <a:r>
              <a:rPr lang="en-US" altLang="zh-CN" sz="2000">
                <a:ea typeface="宋体" panose="02010600030101010101" pitchFamily="2" charset="-122"/>
              </a:rPr>
              <a:t> get successive tuples in the query result</a:t>
            </a:r>
          </a:p>
          <a:p>
            <a:pPr eaLnBrk="1" hangingPunct="1">
              <a:tabLst>
                <a:tab pos="3140075" algn="ctr"/>
              </a:tabLst>
            </a:pPr>
            <a:r>
              <a:rPr lang="en-US" altLang="zh-CN" sz="2000">
                <a:ea typeface="宋体" panose="02010600030101010101" pitchFamily="2" charset="-122"/>
              </a:rPr>
              <a:t>A variable called SQLSTATE in the SQL communication area (SQLCA) gets set to ‘02000’ to indicate no more data is available</a:t>
            </a:r>
          </a:p>
          <a:p>
            <a:pPr eaLnBrk="1" hangingPunct="1">
              <a:tabLst>
                <a:tab pos="3140075" algn="ctr"/>
              </a:tabLst>
            </a:pPr>
            <a:r>
              <a:rPr lang="en-US" altLang="zh-CN" sz="2000">
                <a:ea typeface="宋体" panose="02010600030101010101" pitchFamily="2" charset="-122"/>
              </a:rPr>
              <a:t>The </a:t>
            </a:r>
            <a:r>
              <a:rPr lang="en-US" altLang="zh-CN" sz="2000" b="1">
                <a:solidFill>
                  <a:srgbClr val="000099"/>
                </a:solidFill>
                <a:ea typeface="宋体" panose="02010600030101010101" pitchFamily="2" charset="-122"/>
              </a:rPr>
              <a:t>close</a:t>
            </a:r>
            <a:r>
              <a:rPr lang="en-US" altLang="zh-CN" sz="2000" b="1">
                <a:solidFill>
                  <a:schemeClr val="tx2"/>
                </a:solidFill>
                <a:ea typeface="宋体" panose="02010600030101010101" pitchFamily="2" charset="-122"/>
              </a:rPr>
              <a:t> </a:t>
            </a:r>
            <a:r>
              <a:rPr lang="en-US" altLang="zh-CN" sz="2000">
                <a:ea typeface="宋体" panose="02010600030101010101" pitchFamily="2" charset="-122"/>
              </a:rPr>
              <a:t>statement causes the database system to delete the temporary relation that holds the result of the query.</a:t>
            </a:r>
          </a:p>
          <a:p>
            <a:pPr eaLnBrk="1" hangingPunct="1">
              <a:buFont typeface="Monotype Sorts" pitchFamily="2" charset="2"/>
              <a:buNone/>
              <a:tabLst>
                <a:tab pos="3140075" algn="ctr"/>
              </a:tabLst>
            </a:pPr>
            <a:r>
              <a:rPr lang="en-US" altLang="zh-CN" sz="2000">
                <a:ea typeface="宋体" panose="02010600030101010101" pitchFamily="2" charset="-122"/>
              </a:rPr>
              <a:t>		</a:t>
            </a:r>
            <a:r>
              <a:rPr lang="en-US" altLang="zh-CN" sz="2000">
                <a:solidFill>
                  <a:srgbClr val="0000CC"/>
                </a:solidFill>
                <a:ea typeface="宋体" panose="02010600030101010101" pitchFamily="2" charset="-122"/>
              </a:rPr>
              <a:t>EXEC SQL </a:t>
            </a:r>
            <a:r>
              <a:rPr lang="en-US" altLang="zh-CN" sz="2000" b="1">
                <a:solidFill>
                  <a:srgbClr val="0000CC"/>
                </a:solidFill>
                <a:ea typeface="宋体" panose="02010600030101010101" pitchFamily="2" charset="-122"/>
              </a:rPr>
              <a:t>close</a:t>
            </a:r>
            <a:r>
              <a:rPr lang="en-US" altLang="zh-CN" sz="2000">
                <a:solidFill>
                  <a:srgbClr val="0000CC"/>
                </a:solidFill>
                <a:ea typeface="宋体" panose="02010600030101010101" pitchFamily="2" charset="-122"/>
              </a:rPr>
              <a:t> </a:t>
            </a:r>
            <a:r>
              <a:rPr lang="en-US" altLang="zh-CN" sz="2000" i="1">
                <a:solidFill>
                  <a:srgbClr val="0000CC"/>
                </a:solidFill>
                <a:ea typeface="宋体" panose="02010600030101010101" pitchFamily="2" charset="-122"/>
              </a:rPr>
              <a:t>c</a:t>
            </a:r>
            <a:r>
              <a:rPr lang="en-US" altLang="zh-CN" sz="2000">
                <a:solidFill>
                  <a:srgbClr val="0000CC"/>
                </a:solidFill>
                <a:ea typeface="宋体" panose="02010600030101010101" pitchFamily="2" charset="-122"/>
              </a:rPr>
              <a:t> END_EXEC</a:t>
            </a:r>
          </a:p>
          <a:p>
            <a:pPr eaLnBrk="1" hangingPunct="1">
              <a:buFont typeface="Monotype Sorts" pitchFamily="2" charset="2"/>
              <a:buNone/>
              <a:tabLst>
                <a:tab pos="3140075" algn="ctr"/>
              </a:tabLst>
            </a:pPr>
            <a:r>
              <a:rPr lang="en-US" altLang="zh-CN" sz="2000">
                <a:ea typeface="宋体" panose="02010600030101010101" pitchFamily="2" charset="-122"/>
              </a:rPr>
              <a:t>     Note: above details vary with language.  For example, the Java              embedding defines Java iterators to step through result tuples.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a:extLst>
              <a:ext uri="{FF2B5EF4-FFF2-40B4-BE49-F238E27FC236}">
                <a16:creationId xmlns:a16="http://schemas.microsoft.com/office/drawing/2014/main" id="{9F6F852A-6DD1-4DA6-B2EE-E97092B8E63A}"/>
              </a:ext>
            </a:extLst>
          </p:cNvPr>
          <p:cNvSpPr>
            <a:spLocks noGrp="1" noChangeArrowheads="1"/>
          </p:cNvSpPr>
          <p:nvPr>
            <p:ph type="title"/>
          </p:nvPr>
        </p:nvSpPr>
        <p:spPr/>
        <p:txBody>
          <a:bodyPr/>
          <a:lstStyle/>
          <a:p>
            <a:pPr eaLnBrk="1" hangingPunct="1">
              <a:defRPr/>
            </a:pPr>
            <a:r>
              <a:rPr lang="en-US"/>
              <a:t>Updates Through Cursors</a:t>
            </a:r>
          </a:p>
        </p:txBody>
      </p:sp>
      <p:sp>
        <p:nvSpPr>
          <p:cNvPr id="33795" name="内容占位符 1">
            <a:extLst>
              <a:ext uri="{FF2B5EF4-FFF2-40B4-BE49-F238E27FC236}">
                <a16:creationId xmlns:a16="http://schemas.microsoft.com/office/drawing/2014/main" id="{98EF8873-FD97-4FA7-84F8-72DE3D375151}"/>
              </a:ext>
            </a:extLst>
          </p:cNvPr>
          <p:cNvSpPr>
            <a:spLocks noGrp="1"/>
          </p:cNvSpPr>
          <p:nvPr>
            <p:ph idx="1"/>
          </p:nvPr>
        </p:nvSpPr>
        <p:spPr/>
        <p:txBody>
          <a:bodyPr/>
          <a:lstStyle/>
          <a:p>
            <a:pPr eaLnBrk="1" hangingPunct="1"/>
            <a:r>
              <a:rPr lang="en-US" altLang="zh-CN">
                <a:ea typeface="宋体" panose="02010600030101010101" pitchFamily="2" charset="-122"/>
              </a:rPr>
              <a:t>Can update tuples fetched by cursor by declaring that the cursor is for update</a:t>
            </a:r>
          </a:p>
          <a:p>
            <a:pPr eaLnBrk="1" hangingPunct="1">
              <a:buFont typeface="Monotype Sorts" pitchFamily="2" charset="2"/>
              <a:buNone/>
            </a:pPr>
            <a:r>
              <a:rPr lang="en-US" altLang="zh-CN" b="1">
                <a:solidFill>
                  <a:srgbClr val="0000CC"/>
                </a:solidFill>
                <a:ea typeface="宋体" panose="02010600030101010101" pitchFamily="2" charset="-122"/>
              </a:rPr>
              <a:t>         declare </a:t>
            </a:r>
            <a:r>
              <a:rPr lang="en-US" altLang="zh-CN" i="1">
                <a:solidFill>
                  <a:srgbClr val="0000CC"/>
                </a:solidFill>
                <a:ea typeface="宋体" panose="02010600030101010101" pitchFamily="2" charset="-122"/>
              </a:rPr>
              <a:t>c </a:t>
            </a:r>
            <a:r>
              <a:rPr lang="en-US" altLang="zh-CN" b="1">
                <a:solidFill>
                  <a:srgbClr val="0000CC"/>
                </a:solidFill>
                <a:ea typeface="宋体" panose="02010600030101010101" pitchFamily="2" charset="-122"/>
              </a:rPr>
              <a:t>cursor for</a:t>
            </a:r>
            <a:br>
              <a:rPr lang="en-US" altLang="zh-CN" b="1">
                <a:solidFill>
                  <a:srgbClr val="0000CC"/>
                </a:solidFill>
                <a:ea typeface="宋体" panose="02010600030101010101" pitchFamily="2" charset="-122"/>
              </a:rPr>
            </a:br>
            <a:r>
              <a:rPr lang="en-US" altLang="zh-CN" b="1">
                <a:solidFill>
                  <a:srgbClr val="0000CC"/>
                </a:solidFill>
                <a:ea typeface="宋体" panose="02010600030101010101" pitchFamily="2" charset="-122"/>
              </a:rPr>
              <a:t>       select </a:t>
            </a:r>
            <a:r>
              <a:rPr lang="en-US" altLang="zh-CN">
                <a:solidFill>
                  <a:srgbClr val="0000CC"/>
                </a:solidFill>
                <a:ea typeface="宋体" panose="02010600030101010101" pitchFamily="2" charset="-122"/>
              </a:rPr>
              <a:t>*</a:t>
            </a:r>
            <a:br>
              <a:rPr lang="en-US" altLang="zh-CN">
                <a:solidFill>
                  <a:srgbClr val="0000CC"/>
                </a:solidFill>
                <a:ea typeface="宋体" panose="02010600030101010101" pitchFamily="2" charset="-122"/>
              </a:rPr>
            </a:br>
            <a:r>
              <a:rPr lang="en-US" altLang="zh-CN">
                <a:solidFill>
                  <a:srgbClr val="0000CC"/>
                </a:solidFill>
                <a:ea typeface="宋体" panose="02010600030101010101" pitchFamily="2" charset="-122"/>
              </a:rPr>
              <a:t>       </a:t>
            </a:r>
            <a:r>
              <a:rPr lang="en-US" altLang="zh-CN" b="1">
                <a:solidFill>
                  <a:srgbClr val="0000CC"/>
                </a:solidFill>
                <a:ea typeface="宋体" panose="02010600030101010101" pitchFamily="2" charset="-122"/>
              </a:rPr>
              <a:t>from </a:t>
            </a:r>
            <a:r>
              <a:rPr lang="en-US" altLang="zh-CN" i="1">
                <a:solidFill>
                  <a:srgbClr val="0000CC"/>
                </a:solidFill>
                <a:ea typeface="宋体" panose="02010600030101010101" pitchFamily="2" charset="-122"/>
              </a:rPr>
              <a:t>instructor</a:t>
            </a:r>
            <a:br>
              <a:rPr lang="en-US" altLang="zh-CN" i="1">
                <a:solidFill>
                  <a:srgbClr val="0000CC"/>
                </a:solidFill>
                <a:ea typeface="宋体" panose="02010600030101010101" pitchFamily="2" charset="-122"/>
              </a:rPr>
            </a:br>
            <a:r>
              <a:rPr lang="en-US" altLang="zh-CN" i="1">
                <a:solidFill>
                  <a:srgbClr val="0000CC"/>
                </a:solidFill>
                <a:ea typeface="宋体" panose="02010600030101010101" pitchFamily="2" charset="-122"/>
              </a:rPr>
              <a:t>       </a:t>
            </a:r>
            <a:r>
              <a:rPr lang="en-US" altLang="zh-CN" b="1">
                <a:solidFill>
                  <a:srgbClr val="0000CC"/>
                </a:solidFill>
                <a:ea typeface="宋体" panose="02010600030101010101" pitchFamily="2" charset="-122"/>
              </a:rPr>
              <a:t>where</a:t>
            </a:r>
            <a:r>
              <a:rPr lang="en-US" altLang="zh-CN">
                <a:solidFill>
                  <a:srgbClr val="0000CC"/>
                </a:solidFill>
                <a:ea typeface="宋体" panose="02010600030101010101" pitchFamily="2" charset="-122"/>
              </a:rPr>
              <a:t> </a:t>
            </a:r>
            <a:r>
              <a:rPr lang="en-US" altLang="zh-CN" i="1">
                <a:solidFill>
                  <a:srgbClr val="0000CC"/>
                </a:solidFill>
                <a:ea typeface="宋体" panose="02010600030101010101" pitchFamily="2" charset="-122"/>
              </a:rPr>
              <a:t>dept_name</a:t>
            </a:r>
            <a:r>
              <a:rPr lang="en-US" altLang="zh-CN">
                <a:solidFill>
                  <a:srgbClr val="0000CC"/>
                </a:solidFill>
                <a:ea typeface="宋体" panose="02010600030101010101" pitchFamily="2" charset="-122"/>
              </a:rPr>
              <a:t> = ‘Music’</a:t>
            </a:r>
            <a:br>
              <a:rPr lang="en-US" altLang="zh-CN">
                <a:solidFill>
                  <a:srgbClr val="0000CC"/>
                </a:solidFill>
                <a:ea typeface="宋体" panose="02010600030101010101" pitchFamily="2" charset="-122"/>
              </a:rPr>
            </a:br>
            <a:r>
              <a:rPr lang="en-US" altLang="zh-CN">
                <a:solidFill>
                  <a:srgbClr val="0000CC"/>
                </a:solidFill>
                <a:ea typeface="宋体" panose="02010600030101010101" pitchFamily="2" charset="-122"/>
              </a:rPr>
              <a:t>    </a:t>
            </a:r>
            <a:r>
              <a:rPr lang="en-US" altLang="zh-CN" b="1">
                <a:solidFill>
                  <a:srgbClr val="0000CC"/>
                </a:solidFill>
                <a:ea typeface="宋体" panose="02010600030101010101" pitchFamily="2" charset="-122"/>
              </a:rPr>
              <a:t>for update</a:t>
            </a:r>
          </a:p>
          <a:p>
            <a:pPr eaLnBrk="1" hangingPunct="1"/>
            <a:r>
              <a:rPr lang="en-US" altLang="zh-CN">
                <a:ea typeface="宋体" panose="02010600030101010101" pitchFamily="2" charset="-122"/>
              </a:rPr>
              <a:t>To update tuple at the current location of cursor </a:t>
            </a:r>
            <a:r>
              <a:rPr lang="en-US" altLang="zh-CN" i="1">
                <a:ea typeface="宋体" panose="02010600030101010101" pitchFamily="2" charset="-122"/>
              </a:rPr>
              <a:t>c</a:t>
            </a:r>
            <a:endParaRPr lang="en-US" altLang="zh-CN" b="1">
              <a:ea typeface="宋体" panose="02010600030101010101" pitchFamily="2" charset="-122"/>
            </a:endParaRPr>
          </a:p>
          <a:p>
            <a:pPr eaLnBrk="1" hangingPunct="1">
              <a:buFont typeface="Monotype Sorts" pitchFamily="2" charset="2"/>
              <a:buNone/>
            </a:pPr>
            <a:r>
              <a:rPr lang="en-US" altLang="zh-CN" b="1">
                <a:solidFill>
                  <a:srgbClr val="0000CC"/>
                </a:solidFill>
                <a:ea typeface="宋体" panose="02010600030101010101" pitchFamily="2" charset="-122"/>
              </a:rPr>
              <a:t>         update </a:t>
            </a:r>
            <a:r>
              <a:rPr lang="en-US" altLang="zh-CN" i="1">
                <a:solidFill>
                  <a:srgbClr val="0000CC"/>
                </a:solidFill>
                <a:ea typeface="宋体" panose="02010600030101010101" pitchFamily="2" charset="-122"/>
              </a:rPr>
              <a:t>instructor</a:t>
            </a:r>
            <a:br>
              <a:rPr lang="en-US" altLang="zh-CN" i="1">
                <a:solidFill>
                  <a:srgbClr val="0000CC"/>
                </a:solidFill>
                <a:ea typeface="宋体" panose="02010600030101010101" pitchFamily="2" charset="-122"/>
              </a:rPr>
            </a:br>
            <a:r>
              <a:rPr lang="en-US" altLang="zh-CN" i="1">
                <a:solidFill>
                  <a:srgbClr val="0000CC"/>
                </a:solidFill>
                <a:ea typeface="宋体" panose="02010600030101010101" pitchFamily="2" charset="-122"/>
              </a:rPr>
              <a:t>    </a:t>
            </a:r>
            <a:r>
              <a:rPr lang="en-US" altLang="zh-CN" b="1">
                <a:solidFill>
                  <a:srgbClr val="0000CC"/>
                </a:solidFill>
                <a:ea typeface="宋体" panose="02010600030101010101" pitchFamily="2" charset="-122"/>
              </a:rPr>
              <a:t>set</a:t>
            </a:r>
            <a:r>
              <a:rPr lang="en-US" altLang="zh-CN">
                <a:solidFill>
                  <a:srgbClr val="0000CC"/>
                </a:solidFill>
                <a:ea typeface="宋体" panose="02010600030101010101" pitchFamily="2" charset="-122"/>
              </a:rPr>
              <a:t> </a:t>
            </a:r>
            <a:r>
              <a:rPr lang="en-US" altLang="zh-CN" i="1">
                <a:solidFill>
                  <a:srgbClr val="0000CC"/>
                </a:solidFill>
                <a:ea typeface="宋体" panose="02010600030101010101" pitchFamily="2" charset="-122"/>
              </a:rPr>
              <a:t>salary = salary</a:t>
            </a:r>
            <a:r>
              <a:rPr lang="en-US" altLang="zh-CN">
                <a:solidFill>
                  <a:srgbClr val="0000CC"/>
                </a:solidFill>
                <a:ea typeface="宋体" panose="02010600030101010101" pitchFamily="2" charset="-122"/>
              </a:rPr>
              <a:t> + 100</a:t>
            </a:r>
            <a:br>
              <a:rPr lang="en-US" altLang="zh-CN">
                <a:solidFill>
                  <a:srgbClr val="0000CC"/>
                </a:solidFill>
                <a:ea typeface="宋体" panose="02010600030101010101" pitchFamily="2" charset="-122"/>
              </a:rPr>
            </a:br>
            <a:r>
              <a:rPr lang="en-US" altLang="zh-CN">
                <a:solidFill>
                  <a:srgbClr val="0000CC"/>
                </a:solidFill>
                <a:ea typeface="宋体" panose="02010600030101010101" pitchFamily="2" charset="-122"/>
              </a:rPr>
              <a:t>    </a:t>
            </a:r>
            <a:r>
              <a:rPr lang="en-US" altLang="zh-CN" b="1">
                <a:solidFill>
                  <a:srgbClr val="0000CC"/>
                </a:solidFill>
                <a:ea typeface="宋体" panose="02010600030101010101" pitchFamily="2" charset="-122"/>
              </a:rPr>
              <a:t>where current of </a:t>
            </a:r>
            <a:r>
              <a:rPr lang="en-US" altLang="zh-CN" i="1">
                <a:solidFill>
                  <a:srgbClr val="0000CC"/>
                </a:solidFill>
                <a:ea typeface="宋体" panose="02010600030101010101" pitchFamily="2" charset="-122"/>
              </a:rPr>
              <a:t>c</a:t>
            </a:r>
          </a:p>
          <a:p>
            <a:pPr eaLnBrk="1" hangingPunct="1">
              <a:lnSpc>
                <a:spcPct val="70000"/>
              </a:lnSpc>
              <a:buFont typeface="Monotype Sorts" pitchFamily="2" charset="2"/>
              <a:buNone/>
            </a:pPr>
            <a:endParaRPr lang="en-US" altLang="zh-CN">
              <a:solidFill>
                <a:srgbClr val="993300"/>
              </a:solidFill>
              <a:ea typeface="宋体" panose="02010600030101010101" pitchFamily="2" charset="-122"/>
            </a:endParaRPr>
          </a:p>
          <a:p>
            <a:pPr eaLnBrk="1" hangingPunct="1"/>
            <a:endParaRPr lang="zh-CN" altLang="en-US">
              <a:ea typeface="宋体" panose="02010600030101010101" pitchFamily="2" charset="-122"/>
            </a:endParaRPr>
          </a:p>
        </p:txBody>
      </p:sp>
      <p:sp>
        <p:nvSpPr>
          <p:cNvPr id="33796" name="Rectangle 3">
            <a:extLst>
              <a:ext uri="{FF2B5EF4-FFF2-40B4-BE49-F238E27FC236}">
                <a16:creationId xmlns:a16="http://schemas.microsoft.com/office/drawing/2014/main" id="{29CB2D5B-C418-4940-920A-988397F4A170}"/>
              </a:ext>
            </a:extLst>
          </p:cNvPr>
          <p:cNvSpPr>
            <a:spLocks noChangeArrowheads="1"/>
          </p:cNvSpPr>
          <p:nvPr/>
        </p:nvSpPr>
        <p:spPr bwMode="auto">
          <a:xfrm>
            <a:off x="841375" y="1135063"/>
            <a:ext cx="78486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35000"/>
              </a:spcBef>
              <a:buClr>
                <a:schemeClr val="tx2"/>
              </a:buClr>
              <a:buSzPct val="90000"/>
              <a:buFont typeface="Monotype Sorts" pitchFamily="2" charset="2"/>
              <a:buChar char="n"/>
              <a:tabLst>
                <a:tab pos="3140075" algn="ctr"/>
              </a:tabLst>
              <a:defRPr kumimoji="1" sz="2800">
                <a:solidFill>
                  <a:schemeClr val="tx1"/>
                </a:solidFill>
                <a:latin typeface="Helvetica" panose="020B0604020202020204" pitchFamily="34" charset="0"/>
              </a:defRPr>
            </a:lvl1pPr>
            <a:lvl2pPr marL="37931725" indent="-37474525">
              <a:spcBef>
                <a:spcPct val="35000"/>
              </a:spcBef>
              <a:buClr>
                <a:schemeClr val="hlink"/>
              </a:buClr>
              <a:buSzPct val="80000"/>
              <a:buFont typeface="Monotype Sorts" pitchFamily="2" charset="2"/>
              <a:buChar char="l"/>
              <a:tabLst>
                <a:tab pos="3140075" algn="ctr"/>
              </a:tabLst>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tabLst>
                <a:tab pos="3140075" algn="ctr"/>
              </a:tabLst>
              <a:defRPr kumimoji="1" sz="2000">
                <a:solidFill>
                  <a:schemeClr val="tx1"/>
                </a:solidFill>
                <a:latin typeface="Helvetica" panose="020B0604020202020204" pitchFamily="34" charset="0"/>
              </a:defRPr>
            </a:lvl3pPr>
            <a:lvl4pPr marL="1600200" indent="-228600">
              <a:spcBef>
                <a:spcPct val="35000"/>
              </a:spcBef>
              <a:buClr>
                <a:schemeClr val="hlink"/>
              </a:buClr>
              <a:buChar char="–"/>
              <a:tabLst>
                <a:tab pos="3140075" algn="ctr"/>
              </a:tabLst>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tabLst>
                <a:tab pos="3140075" algn="ctr"/>
              </a:tabLst>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tabLst>
                <a:tab pos="3140075" algn="ctr"/>
              </a:tabLst>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tabLst>
                <a:tab pos="3140075" algn="ctr"/>
              </a:tabLst>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tabLst>
                <a:tab pos="3140075" algn="ctr"/>
              </a:tabLst>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tabLst>
                <a:tab pos="3140075" algn="ctr"/>
              </a:tabLst>
              <a:defRPr kumimoji="1" sz="1600">
                <a:solidFill>
                  <a:schemeClr val="tx1"/>
                </a:solidFill>
                <a:latin typeface="Helvetica" panose="020B0604020202020204" pitchFamily="34" charset="0"/>
              </a:defRPr>
            </a:lvl9pPr>
          </a:lstStyle>
          <a:p>
            <a:pPr>
              <a:lnSpc>
                <a:spcPct val="70000"/>
              </a:lnSpc>
              <a:buFont typeface="Monotype Sorts" pitchFamily="2" charset="2"/>
              <a:buNone/>
            </a:pPr>
            <a:endParaRPr lang="en-US" altLang="zh-CN" sz="2000">
              <a:solidFill>
                <a:srgbClr val="9933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0D71ED30-3A9D-4A69-AB94-2B79E1CB2518}"/>
              </a:ext>
            </a:extLst>
          </p:cNvPr>
          <p:cNvSpPr>
            <a:spLocks noGrp="1" noChangeArrowheads="1"/>
          </p:cNvSpPr>
          <p:nvPr>
            <p:ph type="title"/>
          </p:nvPr>
        </p:nvSpPr>
        <p:spPr/>
        <p:txBody>
          <a:bodyPr/>
          <a:lstStyle/>
          <a:p>
            <a:pPr eaLnBrk="1" hangingPunct="1">
              <a:defRPr/>
            </a:pPr>
            <a:r>
              <a:rPr lang="en-US"/>
              <a:t>Chapter 5:  Advanced SQL</a:t>
            </a:r>
          </a:p>
        </p:txBody>
      </p:sp>
      <p:sp>
        <p:nvSpPr>
          <p:cNvPr id="9219" name="Rectangle 3">
            <a:extLst>
              <a:ext uri="{FF2B5EF4-FFF2-40B4-BE49-F238E27FC236}">
                <a16:creationId xmlns:a16="http://schemas.microsoft.com/office/drawing/2014/main" id="{83A0E23A-6A50-4EC8-A54E-E15C518403DF}"/>
              </a:ext>
            </a:extLst>
          </p:cNvPr>
          <p:cNvSpPr>
            <a:spLocks noGrp="1" noChangeArrowheads="1"/>
          </p:cNvSpPr>
          <p:nvPr>
            <p:ph idx="1"/>
          </p:nvPr>
        </p:nvSpPr>
        <p:spPr/>
        <p:txBody>
          <a:bodyPr/>
          <a:lstStyle/>
          <a:p>
            <a:pPr eaLnBrk="1" hangingPunct="1"/>
            <a:r>
              <a:rPr lang="en-US" altLang="zh-CN" sz="2000">
                <a:ea typeface="宋体" panose="02010600030101010101" pitchFamily="2" charset="-122"/>
              </a:rPr>
              <a:t>Accessing SQL From a Programming Language</a:t>
            </a:r>
            <a:r>
              <a:rPr lang="en-US" altLang="zh-CN">
                <a:ea typeface="宋体" panose="02010600030101010101" pitchFamily="2" charset="-122"/>
              </a:rPr>
              <a:t> </a:t>
            </a:r>
          </a:p>
          <a:p>
            <a:pPr lvl="1" eaLnBrk="1" hangingPunct="1"/>
            <a:r>
              <a:rPr lang="en-US" altLang="zh-CN" sz="2000">
                <a:ea typeface="宋体" panose="02010600030101010101" pitchFamily="2" charset="-122"/>
              </a:rPr>
              <a:t>Dynamic SQL</a:t>
            </a:r>
            <a:endParaRPr lang="en-US" altLang="zh-CN">
              <a:ea typeface="宋体" panose="02010600030101010101" pitchFamily="2" charset="-122"/>
            </a:endParaRPr>
          </a:p>
          <a:p>
            <a:pPr lvl="2" eaLnBrk="1" hangingPunct="1"/>
            <a:r>
              <a:rPr lang="en-US" altLang="zh-CN">
                <a:ea typeface="宋体" panose="02010600030101010101" pitchFamily="2" charset="-122"/>
              </a:rPr>
              <a:t>JDBC and ODBC</a:t>
            </a:r>
          </a:p>
          <a:p>
            <a:pPr lvl="1" eaLnBrk="1" hangingPunct="1"/>
            <a:r>
              <a:rPr lang="en-US" altLang="zh-CN" sz="2000">
                <a:ea typeface="宋体" panose="02010600030101010101" pitchFamily="2" charset="-122"/>
              </a:rPr>
              <a:t>Embedded SQL</a:t>
            </a:r>
            <a:endParaRPr lang="en-US" altLang="zh-CN">
              <a:ea typeface="宋体" panose="02010600030101010101" pitchFamily="2" charset="-122"/>
            </a:endParaRPr>
          </a:p>
          <a:p>
            <a:pPr eaLnBrk="1" hangingPunct="1"/>
            <a:r>
              <a:rPr lang="en-US" altLang="zh-CN" sz="2000">
                <a:ea typeface="宋体" panose="02010600030101010101" pitchFamily="2" charset="-122"/>
              </a:rPr>
              <a:t>SQL Data Types and Schemas</a:t>
            </a:r>
            <a:endParaRPr lang="en-US" altLang="zh-CN">
              <a:ea typeface="宋体" panose="02010600030101010101" pitchFamily="2" charset="-122"/>
            </a:endParaRPr>
          </a:p>
          <a:p>
            <a:pPr eaLnBrk="1" hangingPunct="1"/>
            <a:r>
              <a:rPr lang="en-US" altLang="zh-CN" sz="2000">
                <a:ea typeface="宋体" panose="02010600030101010101" pitchFamily="2" charset="-122"/>
              </a:rPr>
              <a:t>Functions and Procedural Constructs</a:t>
            </a:r>
            <a:endParaRPr lang="en-US" altLang="zh-CN">
              <a:ea typeface="宋体" panose="02010600030101010101" pitchFamily="2" charset="-122"/>
            </a:endParaRPr>
          </a:p>
          <a:p>
            <a:pPr eaLnBrk="1" hangingPunct="1"/>
            <a:r>
              <a:rPr lang="en-US" altLang="zh-CN" sz="2000">
                <a:ea typeface="宋体" panose="02010600030101010101" pitchFamily="2" charset="-122"/>
              </a:rPr>
              <a:t>Triggers</a:t>
            </a:r>
            <a:endParaRPr lang="en-US" altLang="zh-CN">
              <a:ea typeface="宋体" panose="02010600030101010101" pitchFamily="2" charset="-122"/>
            </a:endParaRPr>
          </a:p>
          <a:p>
            <a:pPr eaLnBrk="1" hangingPunct="1"/>
            <a:r>
              <a:rPr lang="en-US" altLang="zh-CN" sz="2000">
                <a:ea typeface="宋体" panose="02010600030101010101" pitchFamily="2" charset="-122"/>
              </a:rPr>
              <a:t>Advanced Aggregation Features</a:t>
            </a:r>
            <a:endParaRPr lang="en-US" altLang="zh-CN">
              <a:ea typeface="宋体" panose="02010600030101010101" pitchFamily="2" charset="-122"/>
            </a:endParaRPr>
          </a:p>
          <a:p>
            <a:pPr eaLnBrk="1" hangingPunct="1"/>
            <a:r>
              <a:rPr lang="en-US" altLang="zh-CN" sz="2000">
                <a:ea typeface="宋体" panose="02010600030101010101" pitchFamily="2" charset="-122"/>
              </a:rPr>
              <a:t>OLAP</a:t>
            </a:r>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sp>
        <p:nvSpPr>
          <p:cNvPr id="9220" name="Rectangle 4">
            <a:extLst>
              <a:ext uri="{FF2B5EF4-FFF2-40B4-BE49-F238E27FC236}">
                <a16:creationId xmlns:a16="http://schemas.microsoft.com/office/drawing/2014/main" id="{94E75F5E-304A-479D-9DCC-1D283D08AB0F}"/>
              </a:ext>
            </a:extLst>
          </p:cNvPr>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37931725" indent="-37474525">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spcBef>
                <a:spcPct val="0"/>
              </a:spcBef>
              <a:buClrTx/>
              <a:buSzTx/>
              <a:buFontTx/>
              <a:buNone/>
            </a:pPr>
            <a:endParaRPr kumimoji="0" lang="en-IN" altLang="zh-CN"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a:extLst>
              <a:ext uri="{FF2B5EF4-FFF2-40B4-BE49-F238E27FC236}">
                <a16:creationId xmlns:a16="http://schemas.microsoft.com/office/drawing/2014/main" id="{3BC4817F-C6E3-4554-BFF1-2A0041D65551}"/>
              </a:ext>
            </a:extLst>
          </p:cNvPr>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effectLst/>
                <a:ea typeface="宋体" panose="02010600030101010101" pitchFamily="2" charset="-122"/>
              </a:rPr>
              <a:t>Procedural Constructs in SQL</a:t>
            </a:r>
            <a:endParaRPr lang="en-IN" altLang="zh-CN">
              <a:effectLst/>
              <a:ea typeface="宋体" panose="02010600030101010101" pitchFamily="2" charset="-122"/>
            </a:endParaRPr>
          </a:p>
        </p:txBody>
      </p:sp>
      <p:sp>
        <p:nvSpPr>
          <p:cNvPr id="35843" name="Rectangle 5">
            <a:extLst>
              <a:ext uri="{FF2B5EF4-FFF2-40B4-BE49-F238E27FC236}">
                <a16:creationId xmlns:a16="http://schemas.microsoft.com/office/drawing/2014/main" id="{3902767D-F5DB-4036-A92B-7325E16785B5}"/>
              </a:ext>
            </a:extLst>
          </p:cNvPr>
          <p:cNvSpPr>
            <a:spLocks noGrp="1" noChangeArrowheads="1"/>
          </p:cNvSpPr>
          <p:nvPr>
            <p:ph type="subTitle" idx="1"/>
          </p:nvPr>
        </p:nvSpPr>
        <p:spPr/>
        <p:txBody>
          <a:bodyPr/>
          <a:lstStyle/>
          <a:p>
            <a:pPr eaLnBrk="1" hangingPunct="1">
              <a:buFont typeface="Monotype Sorts" pitchFamily="2" charset="2"/>
              <a:buNone/>
            </a:pPr>
            <a:endParaRPr lang="en-IN" altLang="zh-CN">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a:extLst>
              <a:ext uri="{FF2B5EF4-FFF2-40B4-BE49-F238E27FC236}">
                <a16:creationId xmlns:a16="http://schemas.microsoft.com/office/drawing/2014/main" id="{39FE7C0F-2E9F-4499-89CB-B784E44488BC}"/>
              </a:ext>
            </a:extLst>
          </p:cNvPr>
          <p:cNvSpPr>
            <a:spLocks noGrp="1" noChangeArrowheads="1"/>
          </p:cNvSpPr>
          <p:nvPr>
            <p:ph type="title"/>
          </p:nvPr>
        </p:nvSpPr>
        <p:spPr/>
        <p:txBody>
          <a:bodyPr/>
          <a:lstStyle/>
          <a:p>
            <a:pPr eaLnBrk="1" hangingPunct="1">
              <a:defRPr/>
            </a:pPr>
            <a:r>
              <a:rPr lang="en-US" sz="2800"/>
              <a:t>Procedural Extensions and Stored Procedures</a:t>
            </a:r>
          </a:p>
        </p:txBody>
      </p:sp>
      <p:sp>
        <p:nvSpPr>
          <p:cNvPr id="37891" name="Rectangle 3">
            <a:extLst>
              <a:ext uri="{FF2B5EF4-FFF2-40B4-BE49-F238E27FC236}">
                <a16:creationId xmlns:a16="http://schemas.microsoft.com/office/drawing/2014/main" id="{C158518F-D608-41C0-BF7D-0C77862FDC68}"/>
              </a:ext>
            </a:extLst>
          </p:cNvPr>
          <p:cNvSpPr>
            <a:spLocks noGrp="1" noChangeArrowheads="1"/>
          </p:cNvSpPr>
          <p:nvPr>
            <p:ph idx="1"/>
          </p:nvPr>
        </p:nvSpPr>
        <p:spPr/>
        <p:txBody>
          <a:bodyPr/>
          <a:lstStyle/>
          <a:p>
            <a:pPr eaLnBrk="1" hangingPunct="1"/>
            <a:r>
              <a:rPr lang="en-US" altLang="zh-CN" sz="2000">
                <a:ea typeface="宋体" panose="02010600030101010101" pitchFamily="2" charset="-122"/>
              </a:rPr>
              <a:t>SQL provides a </a:t>
            </a:r>
            <a:r>
              <a:rPr lang="en-US" altLang="zh-CN" sz="2000" b="1">
                <a:ea typeface="宋体" panose="02010600030101010101" pitchFamily="2" charset="-122"/>
              </a:rPr>
              <a:t>module</a:t>
            </a:r>
            <a:r>
              <a:rPr lang="en-US" altLang="zh-CN" sz="2000">
                <a:ea typeface="宋体" panose="02010600030101010101" pitchFamily="2" charset="-122"/>
              </a:rPr>
              <a:t> language</a:t>
            </a:r>
            <a:r>
              <a:rPr lang="en-US" altLang="zh-CN">
                <a:ea typeface="宋体" panose="02010600030101010101" pitchFamily="2" charset="-122"/>
              </a:rPr>
              <a:t> </a:t>
            </a:r>
          </a:p>
          <a:p>
            <a:pPr lvl="1" eaLnBrk="1" hangingPunct="1"/>
            <a:r>
              <a:rPr lang="en-US" altLang="zh-CN" sz="2000">
                <a:ea typeface="宋体" panose="02010600030101010101" pitchFamily="2" charset="-122"/>
              </a:rPr>
              <a:t>Permits definition of procedures in SQL, with if-then-else statements, for and while loops, etc.</a:t>
            </a:r>
            <a:endParaRPr lang="en-US" altLang="zh-CN">
              <a:ea typeface="宋体" panose="02010600030101010101" pitchFamily="2" charset="-122"/>
            </a:endParaRPr>
          </a:p>
          <a:p>
            <a:pPr eaLnBrk="1" hangingPunct="1"/>
            <a:r>
              <a:rPr lang="en-US" altLang="zh-CN" sz="2000">
                <a:ea typeface="宋体" panose="02010600030101010101" pitchFamily="2" charset="-122"/>
              </a:rPr>
              <a:t>Stored Procedures</a:t>
            </a:r>
            <a:endParaRPr lang="en-US" altLang="zh-CN">
              <a:ea typeface="宋体" panose="02010600030101010101" pitchFamily="2" charset="-122"/>
            </a:endParaRPr>
          </a:p>
          <a:p>
            <a:pPr lvl="1" eaLnBrk="1" hangingPunct="1"/>
            <a:r>
              <a:rPr lang="en-US" altLang="zh-CN" sz="2000">
                <a:ea typeface="宋体" panose="02010600030101010101" pitchFamily="2" charset="-122"/>
              </a:rPr>
              <a:t>Can store procedures in the database</a:t>
            </a:r>
            <a:r>
              <a:rPr lang="en-US" altLang="zh-CN">
                <a:ea typeface="宋体" panose="02010600030101010101" pitchFamily="2" charset="-122"/>
              </a:rPr>
              <a:t> </a:t>
            </a:r>
          </a:p>
          <a:p>
            <a:pPr lvl="1" eaLnBrk="1" hangingPunct="1"/>
            <a:r>
              <a:rPr lang="en-US" altLang="zh-CN" sz="2000">
                <a:ea typeface="宋体" panose="02010600030101010101" pitchFamily="2" charset="-122"/>
              </a:rPr>
              <a:t>then execute them using the </a:t>
            </a:r>
            <a:r>
              <a:rPr lang="en-US" altLang="zh-CN" sz="2000" b="1">
                <a:ea typeface="宋体" panose="02010600030101010101" pitchFamily="2" charset="-122"/>
              </a:rPr>
              <a:t>call</a:t>
            </a:r>
            <a:r>
              <a:rPr lang="en-US" altLang="zh-CN" sz="2000">
                <a:ea typeface="宋体" panose="02010600030101010101" pitchFamily="2" charset="-122"/>
              </a:rPr>
              <a:t> statement</a:t>
            </a:r>
            <a:endParaRPr lang="en-US" altLang="zh-CN">
              <a:ea typeface="宋体" panose="02010600030101010101" pitchFamily="2" charset="-122"/>
            </a:endParaRPr>
          </a:p>
          <a:p>
            <a:pPr lvl="1" eaLnBrk="1" hangingPunct="1"/>
            <a:r>
              <a:rPr lang="en-US" altLang="zh-CN" sz="2000">
                <a:ea typeface="宋体" panose="02010600030101010101" pitchFamily="2" charset="-122"/>
              </a:rPr>
              <a:t>permit external applications to operate on the database without knowing about internal details</a:t>
            </a:r>
            <a:endParaRPr lang="en-US" altLang="zh-CN">
              <a:ea typeface="宋体" panose="02010600030101010101" pitchFamily="2" charset="-122"/>
            </a:endParaRPr>
          </a:p>
          <a:p>
            <a:pPr eaLnBrk="1" hangingPunct="1"/>
            <a:r>
              <a:rPr lang="en-US" altLang="zh-CN" sz="2000">
                <a:ea typeface="宋体" panose="02010600030101010101" pitchFamily="2" charset="-122"/>
              </a:rPr>
              <a:t>Object-oriented aspects of these features are covered in Chapter 22 (Object Based Databases)</a:t>
            </a:r>
            <a:endParaRPr lang="en-US" altLang="zh-CN">
              <a:ea typeface="宋体" panose="02010600030101010101" pitchFamily="2" charset="-122"/>
            </a:endParaRPr>
          </a:p>
          <a:p>
            <a:pPr eaLnBrk="1" hangingPunct="1"/>
            <a:endParaRPr lang="en-US" altLang="zh-CN">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a:extLst>
              <a:ext uri="{FF2B5EF4-FFF2-40B4-BE49-F238E27FC236}">
                <a16:creationId xmlns:a16="http://schemas.microsoft.com/office/drawing/2014/main" id="{156D4DCC-AC37-49F2-8FF6-C52B5242502D}"/>
              </a:ext>
            </a:extLst>
          </p:cNvPr>
          <p:cNvSpPr>
            <a:spLocks noGrp="1" noChangeArrowheads="1"/>
          </p:cNvSpPr>
          <p:nvPr>
            <p:ph type="title"/>
          </p:nvPr>
        </p:nvSpPr>
        <p:spPr/>
        <p:txBody>
          <a:bodyPr/>
          <a:lstStyle/>
          <a:p>
            <a:pPr eaLnBrk="1" hangingPunct="1">
              <a:defRPr/>
            </a:pPr>
            <a:r>
              <a:rPr lang="en-US"/>
              <a:t>Functions and Procedures</a:t>
            </a:r>
          </a:p>
        </p:txBody>
      </p:sp>
      <p:sp>
        <p:nvSpPr>
          <p:cNvPr id="39939" name="Rectangle 3">
            <a:extLst>
              <a:ext uri="{FF2B5EF4-FFF2-40B4-BE49-F238E27FC236}">
                <a16:creationId xmlns:a16="http://schemas.microsoft.com/office/drawing/2014/main" id="{749A149B-4EBE-4F7B-868C-94BCBA2EC28A}"/>
              </a:ext>
            </a:extLst>
          </p:cNvPr>
          <p:cNvSpPr>
            <a:spLocks noGrp="1" noChangeArrowheads="1"/>
          </p:cNvSpPr>
          <p:nvPr>
            <p:ph idx="1"/>
          </p:nvPr>
        </p:nvSpPr>
        <p:spPr/>
        <p:txBody>
          <a:bodyPr/>
          <a:lstStyle/>
          <a:p>
            <a:pPr eaLnBrk="1" hangingPunct="1"/>
            <a:r>
              <a:rPr lang="en-US" altLang="zh-CN" sz="2000">
                <a:ea typeface="宋体" panose="02010600030101010101" pitchFamily="2" charset="-122"/>
              </a:rPr>
              <a:t>SQL:1999 supports functions and procedures</a:t>
            </a:r>
          </a:p>
          <a:p>
            <a:pPr lvl="1" eaLnBrk="1" hangingPunct="1"/>
            <a:r>
              <a:rPr lang="en-US" altLang="zh-CN" sz="2000">
                <a:ea typeface="宋体" panose="02010600030101010101" pitchFamily="2" charset="-122"/>
              </a:rPr>
              <a:t>Functions/procedures can be written in SQL itself, or in an external programming language.</a:t>
            </a:r>
          </a:p>
          <a:p>
            <a:pPr lvl="1" eaLnBrk="1" hangingPunct="1"/>
            <a:r>
              <a:rPr lang="en-US" altLang="zh-CN" sz="2000">
                <a:ea typeface="宋体" panose="02010600030101010101" pitchFamily="2" charset="-122"/>
              </a:rPr>
              <a:t>Functions are particularly useful with specialized data types such as images and geometric objects.</a:t>
            </a:r>
          </a:p>
          <a:p>
            <a:pPr lvl="2" eaLnBrk="1" hangingPunct="1"/>
            <a:r>
              <a:rPr lang="en-US" altLang="zh-CN">
                <a:ea typeface="宋体" panose="02010600030101010101" pitchFamily="2" charset="-122"/>
              </a:rPr>
              <a:t>Example: functions to check if polygons overlap, or to compare images for similarity.</a:t>
            </a:r>
          </a:p>
          <a:p>
            <a:pPr lvl="1" eaLnBrk="1" hangingPunct="1"/>
            <a:r>
              <a:rPr lang="en-US" altLang="zh-CN" sz="2000">
                <a:ea typeface="宋体" panose="02010600030101010101" pitchFamily="2" charset="-122"/>
              </a:rPr>
              <a:t>Some database systems support </a:t>
            </a:r>
            <a:r>
              <a:rPr lang="en-US" altLang="zh-CN" sz="2000" b="1">
                <a:solidFill>
                  <a:srgbClr val="000099"/>
                </a:solidFill>
                <a:ea typeface="宋体" panose="02010600030101010101" pitchFamily="2" charset="-122"/>
              </a:rPr>
              <a:t>table-valued functions</a:t>
            </a:r>
            <a:r>
              <a:rPr lang="en-US" altLang="zh-CN" sz="2000">
                <a:ea typeface="宋体" panose="02010600030101010101" pitchFamily="2" charset="-122"/>
              </a:rPr>
              <a:t>, which can return a relation as a result.</a:t>
            </a:r>
          </a:p>
          <a:p>
            <a:pPr eaLnBrk="1" hangingPunct="1"/>
            <a:r>
              <a:rPr lang="en-US" altLang="zh-CN" sz="2000">
                <a:ea typeface="宋体" panose="02010600030101010101" pitchFamily="2" charset="-122"/>
              </a:rPr>
              <a:t>SQL:1999 also supports a rich set of imperative constructs, including</a:t>
            </a:r>
          </a:p>
          <a:p>
            <a:pPr lvl="1" eaLnBrk="1" hangingPunct="1"/>
            <a:r>
              <a:rPr lang="en-US" altLang="zh-CN" sz="2000">
                <a:ea typeface="宋体" panose="02010600030101010101" pitchFamily="2" charset="-122"/>
              </a:rPr>
              <a:t>Loops, if-then-else, assignment</a:t>
            </a:r>
          </a:p>
          <a:p>
            <a:pPr eaLnBrk="1" hangingPunct="1"/>
            <a:r>
              <a:rPr lang="en-US" altLang="zh-CN" sz="2000">
                <a:ea typeface="宋体" panose="02010600030101010101" pitchFamily="2" charset="-122"/>
              </a:rPr>
              <a:t>Many databases have proprietary procedural extensions to SQL that differ from SQL:1999.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a:extLst>
              <a:ext uri="{FF2B5EF4-FFF2-40B4-BE49-F238E27FC236}">
                <a16:creationId xmlns:a16="http://schemas.microsoft.com/office/drawing/2014/main" id="{E9E2DC8B-2501-4E6F-AFB5-7E3733346231}"/>
              </a:ext>
            </a:extLst>
          </p:cNvPr>
          <p:cNvSpPr>
            <a:spLocks noGrp="1" noChangeArrowheads="1"/>
          </p:cNvSpPr>
          <p:nvPr>
            <p:ph type="title"/>
          </p:nvPr>
        </p:nvSpPr>
        <p:spPr/>
        <p:txBody>
          <a:bodyPr/>
          <a:lstStyle/>
          <a:p>
            <a:pPr eaLnBrk="1" hangingPunct="1">
              <a:defRPr/>
            </a:pPr>
            <a:r>
              <a:rPr lang="en-US"/>
              <a:t>SQL Functions</a:t>
            </a:r>
          </a:p>
        </p:txBody>
      </p:sp>
      <p:sp>
        <p:nvSpPr>
          <p:cNvPr id="41987" name="Rectangle 3">
            <a:extLst>
              <a:ext uri="{FF2B5EF4-FFF2-40B4-BE49-F238E27FC236}">
                <a16:creationId xmlns:a16="http://schemas.microsoft.com/office/drawing/2014/main" id="{052C0782-E281-4D14-A54F-51F9539F9694}"/>
              </a:ext>
            </a:extLst>
          </p:cNvPr>
          <p:cNvSpPr>
            <a:spLocks noGrp="1" noChangeArrowheads="1"/>
          </p:cNvSpPr>
          <p:nvPr>
            <p:ph idx="1"/>
          </p:nvPr>
        </p:nvSpPr>
        <p:spPr/>
        <p:txBody>
          <a:bodyPr/>
          <a:lstStyle/>
          <a:p>
            <a:pPr eaLnBrk="1" hangingPunct="1">
              <a:lnSpc>
                <a:spcPct val="90000"/>
              </a:lnSpc>
              <a:tabLst>
                <a:tab pos="803275" algn="l"/>
                <a:tab pos="1370013" algn="l"/>
                <a:tab pos="2112963" algn="l"/>
              </a:tabLst>
            </a:pPr>
            <a:r>
              <a:rPr lang="en-US" altLang="zh-CN" sz="2000">
                <a:ea typeface="宋体" panose="02010600030101010101" pitchFamily="2" charset="-122"/>
              </a:rPr>
              <a:t>Define a function that, given the name of a department, returns the count of the number of instructors in that department.</a:t>
            </a:r>
            <a:endParaRPr lang="en-US" altLang="zh-CN">
              <a:ea typeface="宋体" panose="02010600030101010101" pitchFamily="2" charset="-122"/>
            </a:endParaRPr>
          </a:p>
          <a:p>
            <a:pPr eaLnBrk="1" hangingPunct="1">
              <a:lnSpc>
                <a:spcPct val="90000"/>
              </a:lnSpc>
              <a:buFont typeface="Monotype Sorts" pitchFamily="2" charset="2"/>
              <a:buNone/>
              <a:tabLst>
                <a:tab pos="803275" algn="l"/>
                <a:tab pos="1370013" algn="l"/>
                <a:tab pos="2112963" algn="l"/>
              </a:tabLst>
            </a:pPr>
            <a:r>
              <a:rPr lang="en-US" altLang="zh-CN" sz="1600" b="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create function </a:t>
            </a:r>
            <a:r>
              <a:rPr lang="en-US" altLang="zh-CN" sz="2000" i="1">
                <a:solidFill>
                  <a:srgbClr val="0000CC"/>
                </a:solidFill>
                <a:ea typeface="宋体" panose="02010600030101010101" pitchFamily="2" charset="-122"/>
              </a:rPr>
              <a:t>dept_count </a:t>
            </a:r>
            <a:r>
              <a:rPr lang="en-US" altLang="zh-CN" sz="2000">
                <a:solidFill>
                  <a:srgbClr val="0000CC"/>
                </a:solidFill>
                <a:ea typeface="宋体" panose="02010600030101010101" pitchFamily="2" charset="-122"/>
              </a:rPr>
              <a:t>(</a:t>
            </a:r>
            <a:r>
              <a:rPr lang="en-US" altLang="zh-CN" sz="2000" i="1">
                <a:solidFill>
                  <a:srgbClr val="0000CC"/>
                </a:solidFill>
                <a:ea typeface="宋体" panose="02010600030101010101" pitchFamily="2" charset="-122"/>
              </a:rPr>
              <a:t>dept_name </a:t>
            </a:r>
            <a:r>
              <a:rPr lang="en-US" altLang="zh-CN" sz="2000" b="1">
                <a:solidFill>
                  <a:srgbClr val="0000CC"/>
                </a:solidFill>
                <a:ea typeface="宋体" panose="02010600030101010101" pitchFamily="2" charset="-122"/>
              </a:rPr>
              <a:t>varchar</a:t>
            </a:r>
            <a:r>
              <a:rPr lang="en-US" altLang="zh-CN" sz="2000">
                <a:solidFill>
                  <a:srgbClr val="0000CC"/>
                </a:solidFill>
                <a:ea typeface="宋体" panose="02010600030101010101" pitchFamily="2" charset="-122"/>
              </a:rPr>
              <a:t>(20))</a:t>
            </a:r>
            <a:br>
              <a:rPr lang="en-US" altLang="zh-CN" sz="2000" b="1">
                <a:solidFill>
                  <a:srgbClr val="0000CC"/>
                </a:solidFill>
                <a:ea typeface="宋体" panose="02010600030101010101" pitchFamily="2" charset="-122"/>
              </a:rPr>
            </a:br>
            <a:r>
              <a:rPr lang="en-US" altLang="zh-CN" b="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returns integer</a:t>
            </a:r>
            <a:br>
              <a:rPr lang="en-US" altLang="zh-CN" sz="2000" b="1">
                <a:solidFill>
                  <a:srgbClr val="0000CC"/>
                </a:solidFill>
                <a:ea typeface="宋体" panose="02010600030101010101" pitchFamily="2" charset="-122"/>
              </a:rPr>
            </a:br>
            <a:r>
              <a:rPr lang="en-US" altLang="zh-CN" sz="2000" b="1">
                <a:solidFill>
                  <a:srgbClr val="0000CC"/>
                </a:solidFill>
                <a:ea typeface="宋体" panose="02010600030101010101" pitchFamily="2" charset="-122"/>
              </a:rPr>
              <a:t>      begin</a:t>
            </a:r>
            <a:br>
              <a:rPr lang="en-US" altLang="zh-CN" sz="2000" b="1">
                <a:solidFill>
                  <a:srgbClr val="0000CC"/>
                </a:solidFill>
                <a:ea typeface="宋体" panose="02010600030101010101" pitchFamily="2" charset="-122"/>
              </a:rPr>
            </a:br>
            <a:r>
              <a:rPr lang="en-US" altLang="zh-CN" sz="2000" b="1">
                <a:solidFill>
                  <a:srgbClr val="0000CC"/>
                </a:solidFill>
                <a:ea typeface="宋体" panose="02010600030101010101" pitchFamily="2" charset="-122"/>
              </a:rPr>
              <a:t>           declare </a:t>
            </a:r>
            <a:r>
              <a:rPr lang="en-US" altLang="zh-CN" sz="2000" i="1">
                <a:solidFill>
                  <a:srgbClr val="0000CC"/>
                </a:solidFill>
                <a:ea typeface="宋体" panose="02010600030101010101" pitchFamily="2" charset="-122"/>
              </a:rPr>
              <a:t>d_count </a:t>
            </a:r>
            <a:r>
              <a:rPr lang="en-US" altLang="zh-CN" sz="2000" b="1">
                <a:solidFill>
                  <a:srgbClr val="0000CC"/>
                </a:solidFill>
                <a:ea typeface="宋体" panose="02010600030101010101" pitchFamily="2" charset="-122"/>
              </a:rPr>
              <a:t>integer;</a:t>
            </a:r>
            <a:br>
              <a:rPr lang="en-US" altLang="zh-CN" sz="2000" b="1">
                <a:solidFill>
                  <a:srgbClr val="0000CC"/>
                </a:solidFill>
                <a:ea typeface="宋体" panose="02010600030101010101" pitchFamily="2" charset="-122"/>
              </a:rPr>
            </a:br>
            <a:r>
              <a:rPr lang="en-US" altLang="zh-CN" sz="2000" b="1">
                <a:solidFill>
                  <a:srgbClr val="0000CC"/>
                </a:solidFill>
                <a:ea typeface="宋体" panose="02010600030101010101" pitchFamily="2" charset="-122"/>
              </a:rPr>
              <a:t>           select count </a:t>
            </a:r>
            <a:r>
              <a:rPr lang="en-US" altLang="zh-CN" sz="2000">
                <a:solidFill>
                  <a:srgbClr val="0000CC"/>
                </a:solidFill>
                <a:ea typeface="宋体" panose="02010600030101010101" pitchFamily="2" charset="-122"/>
              </a:rPr>
              <a:t>(</a:t>
            </a:r>
            <a:r>
              <a:rPr lang="en-US" altLang="zh-CN" sz="2000" i="1">
                <a:solidFill>
                  <a:srgbClr val="0000CC"/>
                </a:solidFill>
                <a:ea typeface="宋体" panose="02010600030101010101" pitchFamily="2" charset="-122"/>
              </a:rPr>
              <a:t>* </a:t>
            </a:r>
            <a:r>
              <a:rPr lang="en-US" altLang="zh-CN" sz="2000">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into </a:t>
            </a:r>
            <a:r>
              <a:rPr lang="en-US" altLang="zh-CN" sz="2000" i="1">
                <a:solidFill>
                  <a:srgbClr val="0000CC"/>
                </a:solidFill>
                <a:ea typeface="宋体" panose="02010600030101010101" pitchFamily="2" charset="-122"/>
              </a:rPr>
              <a:t>d_count</a:t>
            </a:r>
            <a:br>
              <a:rPr lang="en-US" altLang="zh-CN" sz="2000" i="1">
                <a:solidFill>
                  <a:srgbClr val="0000CC"/>
                </a:solidFill>
                <a:ea typeface="宋体" panose="02010600030101010101" pitchFamily="2" charset="-122"/>
              </a:rPr>
            </a:br>
            <a:r>
              <a:rPr lang="en-US" altLang="zh-CN" sz="2000" i="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from </a:t>
            </a:r>
            <a:r>
              <a:rPr lang="en-US" altLang="zh-CN" sz="2000" i="1">
                <a:solidFill>
                  <a:srgbClr val="0000CC"/>
                </a:solidFill>
                <a:ea typeface="宋体" panose="02010600030101010101" pitchFamily="2" charset="-122"/>
              </a:rPr>
              <a:t>instructor</a:t>
            </a:r>
            <a:br>
              <a:rPr lang="en-US" altLang="zh-CN" sz="2000" i="1">
                <a:solidFill>
                  <a:srgbClr val="0000CC"/>
                </a:solidFill>
                <a:ea typeface="宋体" panose="02010600030101010101" pitchFamily="2" charset="-122"/>
              </a:rPr>
            </a:br>
            <a:r>
              <a:rPr lang="en-US" altLang="zh-CN" sz="2000" i="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where </a:t>
            </a:r>
            <a:r>
              <a:rPr lang="en-US" altLang="zh-CN" sz="2000" i="1">
                <a:solidFill>
                  <a:srgbClr val="0000CC"/>
                </a:solidFill>
                <a:ea typeface="宋体" panose="02010600030101010101" pitchFamily="2" charset="-122"/>
              </a:rPr>
              <a:t>instructor.dept_name = dept_name</a:t>
            </a:r>
            <a:br>
              <a:rPr lang="en-US" altLang="zh-CN" sz="2000" i="1">
                <a:solidFill>
                  <a:srgbClr val="0000CC"/>
                </a:solidFill>
                <a:ea typeface="宋体" panose="02010600030101010101" pitchFamily="2" charset="-122"/>
              </a:rPr>
            </a:br>
            <a:r>
              <a:rPr lang="en-US" altLang="zh-CN" sz="2000" i="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return </a:t>
            </a:r>
            <a:r>
              <a:rPr lang="en-US" altLang="zh-CN" sz="2000" i="1">
                <a:solidFill>
                  <a:srgbClr val="0000CC"/>
                </a:solidFill>
                <a:ea typeface="宋体" panose="02010600030101010101" pitchFamily="2" charset="-122"/>
              </a:rPr>
              <a:t>d_count;</a:t>
            </a:r>
            <a:br>
              <a:rPr lang="en-US" altLang="zh-CN" sz="2000" i="1">
                <a:solidFill>
                  <a:srgbClr val="0000CC"/>
                </a:solidFill>
                <a:ea typeface="宋体" panose="02010600030101010101" pitchFamily="2" charset="-122"/>
              </a:rPr>
            </a:br>
            <a:r>
              <a:rPr lang="en-US" altLang="zh-CN" sz="2000" i="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end</a:t>
            </a:r>
            <a:endParaRPr lang="en-US" altLang="zh-CN" b="1">
              <a:solidFill>
                <a:srgbClr val="0000CC"/>
              </a:solidFill>
              <a:ea typeface="宋体" panose="02010600030101010101" pitchFamily="2" charset="-122"/>
            </a:endParaRPr>
          </a:p>
          <a:p>
            <a:pPr eaLnBrk="1" hangingPunct="1">
              <a:lnSpc>
                <a:spcPct val="90000"/>
              </a:lnSpc>
              <a:tabLst>
                <a:tab pos="803275" algn="l"/>
                <a:tab pos="1370013" algn="l"/>
                <a:tab pos="2112963" algn="l"/>
              </a:tabLst>
            </a:pPr>
            <a:r>
              <a:rPr lang="en-US" altLang="zh-CN" sz="2000">
                <a:ea typeface="宋体" panose="02010600030101010101" pitchFamily="2" charset="-122"/>
              </a:rPr>
              <a:t>Find the department name and budget of all departments with more that 12 instructors.</a:t>
            </a:r>
            <a:endParaRPr lang="en-US" altLang="zh-CN">
              <a:ea typeface="宋体" panose="02010600030101010101" pitchFamily="2" charset="-122"/>
            </a:endParaRPr>
          </a:p>
          <a:p>
            <a:pPr eaLnBrk="1" hangingPunct="1">
              <a:lnSpc>
                <a:spcPct val="90000"/>
              </a:lnSpc>
              <a:buFont typeface="Monotype Sorts" pitchFamily="2" charset="2"/>
              <a:buNone/>
              <a:tabLst>
                <a:tab pos="803275" algn="l"/>
                <a:tab pos="1370013" algn="l"/>
                <a:tab pos="2112963" algn="l"/>
              </a:tabLst>
            </a:pPr>
            <a:r>
              <a:rPr lang="en-US" altLang="zh-CN">
                <a:ea typeface="宋体" panose="02010600030101010101" pitchFamily="2" charset="-122"/>
              </a:rPr>
              <a:t>	</a:t>
            </a:r>
            <a:r>
              <a:rPr lang="en-US" altLang="zh-CN">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select </a:t>
            </a:r>
            <a:r>
              <a:rPr lang="en-US" altLang="zh-CN" sz="2000" i="1">
                <a:solidFill>
                  <a:srgbClr val="0000CC"/>
                </a:solidFill>
                <a:ea typeface="宋体" panose="02010600030101010101" pitchFamily="2" charset="-122"/>
              </a:rPr>
              <a:t>dept_name, budget</a:t>
            </a:r>
            <a:br>
              <a:rPr lang="en-US" altLang="zh-CN" sz="2000" i="1">
                <a:solidFill>
                  <a:srgbClr val="0000CC"/>
                </a:solidFill>
                <a:ea typeface="宋体" panose="02010600030101010101" pitchFamily="2" charset="-122"/>
              </a:rPr>
            </a:br>
            <a:r>
              <a:rPr lang="en-US" altLang="zh-CN" sz="2000" i="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from</a:t>
            </a:r>
            <a:r>
              <a:rPr lang="en-US" altLang="zh-CN" sz="2000" i="1">
                <a:solidFill>
                  <a:srgbClr val="0000CC"/>
                </a:solidFill>
                <a:ea typeface="宋体" panose="02010600030101010101" pitchFamily="2" charset="-122"/>
              </a:rPr>
              <a:t> department</a:t>
            </a:r>
            <a:br>
              <a:rPr lang="en-US" altLang="zh-CN" sz="2000" i="1">
                <a:solidFill>
                  <a:srgbClr val="0000CC"/>
                </a:solidFill>
                <a:ea typeface="宋体" panose="02010600030101010101" pitchFamily="2" charset="-122"/>
              </a:rPr>
            </a:br>
            <a:r>
              <a:rPr lang="en-US" altLang="zh-CN" sz="2000" i="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where </a:t>
            </a:r>
            <a:r>
              <a:rPr lang="en-US" altLang="zh-CN" sz="2000" i="1">
                <a:solidFill>
                  <a:srgbClr val="0000CC"/>
                </a:solidFill>
                <a:ea typeface="宋体" panose="02010600030101010101" pitchFamily="2" charset="-122"/>
              </a:rPr>
              <a:t>dept_</a:t>
            </a:r>
            <a:r>
              <a:rPr lang="en-US" altLang="zh-CN" sz="2000">
                <a:solidFill>
                  <a:srgbClr val="0000CC"/>
                </a:solidFill>
                <a:ea typeface="宋体" panose="02010600030101010101" pitchFamily="2" charset="-122"/>
              </a:rPr>
              <a:t>count (</a:t>
            </a:r>
            <a:r>
              <a:rPr lang="en-US" altLang="zh-CN" sz="2000" i="1">
                <a:solidFill>
                  <a:srgbClr val="0000CC"/>
                </a:solidFill>
                <a:ea typeface="宋体" panose="02010600030101010101" pitchFamily="2" charset="-122"/>
              </a:rPr>
              <a:t>dept_name </a:t>
            </a:r>
            <a:r>
              <a:rPr lang="en-US" altLang="zh-CN" sz="2000">
                <a:solidFill>
                  <a:srgbClr val="0000CC"/>
                </a:solidFill>
                <a:ea typeface="宋体" panose="02010600030101010101" pitchFamily="2" charset="-122"/>
              </a:rPr>
              <a:t>) &gt; 1</a:t>
            </a:r>
            <a:endParaRPr lang="en-US" altLang="zh-CN" i="1">
              <a:solidFill>
                <a:srgbClr val="0000CC"/>
              </a:solidFill>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a:extLst>
              <a:ext uri="{FF2B5EF4-FFF2-40B4-BE49-F238E27FC236}">
                <a16:creationId xmlns:a16="http://schemas.microsoft.com/office/drawing/2014/main" id="{64D9703F-C521-45F6-BA00-BF5397F54B9F}"/>
              </a:ext>
            </a:extLst>
          </p:cNvPr>
          <p:cNvSpPr>
            <a:spLocks noGrp="1" noChangeArrowheads="1"/>
          </p:cNvSpPr>
          <p:nvPr>
            <p:ph type="title"/>
          </p:nvPr>
        </p:nvSpPr>
        <p:spPr/>
        <p:txBody>
          <a:bodyPr/>
          <a:lstStyle/>
          <a:p>
            <a:pPr eaLnBrk="1" hangingPunct="1">
              <a:defRPr/>
            </a:pPr>
            <a:r>
              <a:rPr lang="en-US"/>
              <a:t>Table Functions</a:t>
            </a:r>
          </a:p>
        </p:txBody>
      </p:sp>
      <p:sp>
        <p:nvSpPr>
          <p:cNvPr id="44035" name="Rectangle 3">
            <a:extLst>
              <a:ext uri="{FF2B5EF4-FFF2-40B4-BE49-F238E27FC236}">
                <a16:creationId xmlns:a16="http://schemas.microsoft.com/office/drawing/2014/main" id="{71050410-B1BC-4B5E-A335-0670217160A6}"/>
              </a:ext>
            </a:extLst>
          </p:cNvPr>
          <p:cNvSpPr>
            <a:spLocks noGrp="1" noChangeArrowheads="1"/>
          </p:cNvSpPr>
          <p:nvPr>
            <p:ph idx="1"/>
          </p:nvPr>
        </p:nvSpPr>
        <p:spPr/>
        <p:txBody>
          <a:bodyPr/>
          <a:lstStyle/>
          <a:p>
            <a:pPr eaLnBrk="1" hangingPunct="1">
              <a:lnSpc>
                <a:spcPct val="90000"/>
              </a:lnSpc>
            </a:pPr>
            <a:r>
              <a:rPr lang="en-US" altLang="zh-CN" sz="2000">
                <a:ea typeface="宋体" panose="02010600030101010101" pitchFamily="2" charset="-122"/>
              </a:rPr>
              <a:t>SQL:2003 added functions that return a relation as a result</a:t>
            </a:r>
            <a:endParaRPr lang="en-US" altLang="zh-CN">
              <a:ea typeface="宋体" panose="02010600030101010101" pitchFamily="2" charset="-122"/>
            </a:endParaRPr>
          </a:p>
          <a:p>
            <a:pPr eaLnBrk="1" hangingPunct="1">
              <a:lnSpc>
                <a:spcPct val="90000"/>
              </a:lnSpc>
            </a:pPr>
            <a:r>
              <a:rPr lang="en-US" altLang="zh-CN" sz="2000">
                <a:ea typeface="宋体" panose="02010600030101010101" pitchFamily="2" charset="-122"/>
              </a:rPr>
              <a:t>Example: Return all accounts owned by a given customer</a:t>
            </a:r>
            <a:endParaRPr lang="en-US" altLang="zh-CN">
              <a:ea typeface="宋体" panose="02010600030101010101" pitchFamily="2" charset="-122"/>
            </a:endParaRPr>
          </a:p>
          <a:p>
            <a:pPr eaLnBrk="1" hangingPunct="1">
              <a:lnSpc>
                <a:spcPct val="90000"/>
              </a:lnSpc>
              <a:buFont typeface="Monotype Sorts" pitchFamily="2" charset="2"/>
              <a:buNone/>
            </a:pPr>
            <a:r>
              <a:rPr lang="en-US" altLang="zh-CN">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create</a:t>
            </a:r>
            <a:r>
              <a:rPr lang="en-US" altLang="zh-CN" sz="2000">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function</a:t>
            </a:r>
            <a:r>
              <a:rPr lang="en-US" altLang="zh-CN" sz="2000">
                <a:solidFill>
                  <a:srgbClr val="0000CC"/>
                </a:solidFill>
                <a:ea typeface="宋体" panose="02010600030101010101" pitchFamily="2" charset="-122"/>
              </a:rPr>
              <a:t> </a:t>
            </a:r>
            <a:r>
              <a:rPr lang="en-US" altLang="zh-CN" sz="2000" i="1">
                <a:solidFill>
                  <a:srgbClr val="0000CC"/>
                </a:solidFill>
                <a:ea typeface="宋体" panose="02010600030101010101" pitchFamily="2" charset="-122"/>
              </a:rPr>
              <a:t>instructors_of</a:t>
            </a:r>
            <a:r>
              <a:rPr lang="en-US" altLang="zh-CN" sz="2000">
                <a:solidFill>
                  <a:srgbClr val="0000CC"/>
                </a:solidFill>
                <a:ea typeface="宋体" panose="02010600030101010101" pitchFamily="2" charset="-122"/>
              </a:rPr>
              <a:t> (</a:t>
            </a:r>
            <a:r>
              <a:rPr lang="en-US" altLang="zh-CN" sz="2000" i="1">
                <a:solidFill>
                  <a:srgbClr val="0000CC"/>
                </a:solidFill>
                <a:ea typeface="宋体" panose="02010600030101010101" pitchFamily="2" charset="-122"/>
              </a:rPr>
              <a:t>dept_name</a:t>
            </a:r>
            <a:r>
              <a:rPr lang="en-US" altLang="zh-CN" sz="2000">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char</a:t>
            </a:r>
            <a:r>
              <a:rPr lang="en-US" altLang="zh-CN" sz="2000">
                <a:solidFill>
                  <a:srgbClr val="0000CC"/>
                </a:solidFill>
                <a:ea typeface="宋体" panose="02010600030101010101" pitchFamily="2" charset="-122"/>
              </a:rPr>
              <a:t>(20)</a:t>
            </a:r>
            <a:endParaRPr lang="en-US" altLang="zh-CN">
              <a:solidFill>
                <a:srgbClr val="0000CC"/>
              </a:solidFill>
              <a:ea typeface="宋体" panose="02010600030101010101" pitchFamily="2" charset="-122"/>
            </a:endParaRPr>
          </a:p>
          <a:p>
            <a:pPr eaLnBrk="1" hangingPunct="1">
              <a:lnSpc>
                <a:spcPct val="90000"/>
              </a:lnSpc>
              <a:buFont typeface="Monotype Sorts" pitchFamily="2" charset="2"/>
              <a:buNone/>
            </a:pPr>
            <a:r>
              <a:rPr lang="en-US" altLang="zh-CN">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returns</a:t>
            </a:r>
            <a:r>
              <a:rPr lang="en-US" altLang="zh-CN" sz="2000">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table</a:t>
            </a:r>
            <a:r>
              <a:rPr lang="en-US" altLang="zh-CN" sz="2000">
                <a:solidFill>
                  <a:srgbClr val="0000CC"/>
                </a:solidFill>
                <a:ea typeface="宋体" panose="02010600030101010101" pitchFamily="2" charset="-122"/>
              </a:rPr>
              <a:t> ( 	</a:t>
            </a:r>
            <a:r>
              <a:rPr lang="en-US" altLang="zh-CN" sz="2000" i="1">
                <a:solidFill>
                  <a:srgbClr val="0000CC"/>
                </a:solidFill>
                <a:ea typeface="宋体" panose="02010600030101010101" pitchFamily="2" charset="-122"/>
              </a:rPr>
              <a:t>ID </a:t>
            </a:r>
            <a:r>
              <a:rPr lang="en-US" altLang="zh-CN" sz="2000" b="1">
                <a:solidFill>
                  <a:srgbClr val="0000CC"/>
                </a:solidFill>
                <a:ea typeface="宋体" panose="02010600030101010101" pitchFamily="2" charset="-122"/>
              </a:rPr>
              <a:t>varchar</a:t>
            </a:r>
            <a:r>
              <a:rPr lang="en-US" altLang="zh-CN" sz="2000">
                <a:solidFill>
                  <a:srgbClr val="0000CC"/>
                </a:solidFill>
                <a:ea typeface="宋体" panose="02010600030101010101" pitchFamily="2" charset="-122"/>
              </a:rPr>
              <a:t>(5),</a:t>
            </a:r>
            <a:br>
              <a:rPr lang="en-US" altLang="zh-CN" sz="2000">
                <a:solidFill>
                  <a:srgbClr val="0000CC"/>
                </a:solidFill>
                <a:ea typeface="宋体" panose="02010600030101010101" pitchFamily="2" charset="-122"/>
              </a:rPr>
            </a:br>
            <a:r>
              <a:rPr lang="en-US" altLang="zh-CN" sz="2000">
                <a:solidFill>
                  <a:srgbClr val="0000CC"/>
                </a:solidFill>
                <a:ea typeface="宋体" panose="02010600030101010101" pitchFamily="2" charset="-122"/>
              </a:rPr>
              <a:t>			</a:t>
            </a:r>
            <a:r>
              <a:rPr lang="en-US" altLang="zh-CN" sz="2000" i="1">
                <a:solidFill>
                  <a:srgbClr val="0000CC"/>
                </a:solidFill>
                <a:ea typeface="宋体" panose="02010600030101010101" pitchFamily="2" charset="-122"/>
              </a:rPr>
              <a:t>name</a:t>
            </a:r>
            <a:r>
              <a:rPr lang="en-US" altLang="zh-CN" sz="2000">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varchar</a:t>
            </a:r>
            <a:r>
              <a:rPr lang="en-US" altLang="zh-CN" sz="2000">
                <a:solidFill>
                  <a:srgbClr val="0000CC"/>
                </a:solidFill>
                <a:ea typeface="宋体" panose="02010600030101010101" pitchFamily="2" charset="-122"/>
              </a:rPr>
              <a:t>(20),</a:t>
            </a:r>
            <a:br>
              <a:rPr lang="en-US" altLang="zh-CN" sz="2000">
                <a:solidFill>
                  <a:srgbClr val="0000CC"/>
                </a:solidFill>
                <a:ea typeface="宋体" panose="02010600030101010101" pitchFamily="2" charset="-122"/>
              </a:rPr>
            </a:br>
            <a:r>
              <a:rPr lang="en-US" altLang="zh-CN" sz="2000">
                <a:solidFill>
                  <a:srgbClr val="0000CC"/>
                </a:solidFill>
                <a:ea typeface="宋体" panose="02010600030101010101" pitchFamily="2" charset="-122"/>
              </a:rPr>
              <a:t>                                  </a:t>
            </a:r>
            <a:r>
              <a:rPr lang="en-US" altLang="zh-CN" sz="2000" i="1">
                <a:solidFill>
                  <a:srgbClr val="0000CC"/>
                </a:solidFill>
                <a:ea typeface="宋体" panose="02010600030101010101" pitchFamily="2" charset="-122"/>
              </a:rPr>
              <a:t>dept_name</a:t>
            </a:r>
            <a:r>
              <a:rPr lang="en-US" altLang="zh-CN" sz="2000">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varchar</a:t>
            </a:r>
            <a:r>
              <a:rPr lang="en-US" altLang="zh-CN" sz="2000">
                <a:solidFill>
                  <a:srgbClr val="0000CC"/>
                </a:solidFill>
                <a:ea typeface="宋体" panose="02010600030101010101" pitchFamily="2" charset="-122"/>
              </a:rPr>
              <a:t>(20),</a:t>
            </a:r>
            <a:br>
              <a:rPr lang="en-US" altLang="zh-CN" sz="2000">
                <a:solidFill>
                  <a:srgbClr val="0000CC"/>
                </a:solidFill>
                <a:ea typeface="宋体" panose="02010600030101010101" pitchFamily="2" charset="-122"/>
              </a:rPr>
            </a:br>
            <a:r>
              <a:rPr lang="en-US" altLang="zh-CN" sz="2000">
                <a:solidFill>
                  <a:srgbClr val="0000CC"/>
                </a:solidFill>
                <a:ea typeface="宋体" panose="02010600030101010101" pitchFamily="2" charset="-122"/>
              </a:rPr>
              <a:t>			</a:t>
            </a:r>
            <a:r>
              <a:rPr lang="en-US" altLang="zh-CN" sz="2000" i="1">
                <a:solidFill>
                  <a:srgbClr val="0000CC"/>
                </a:solidFill>
                <a:ea typeface="宋体" panose="02010600030101010101" pitchFamily="2" charset="-122"/>
              </a:rPr>
              <a:t>salary</a:t>
            </a:r>
            <a:r>
              <a:rPr lang="en-US" altLang="zh-CN" sz="2000">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numeric</a:t>
            </a:r>
            <a:r>
              <a:rPr lang="en-US" altLang="zh-CN" sz="2000">
                <a:solidFill>
                  <a:srgbClr val="0000CC"/>
                </a:solidFill>
                <a:ea typeface="宋体" panose="02010600030101010101" pitchFamily="2" charset="-122"/>
              </a:rPr>
              <a:t>(8,2))</a:t>
            </a:r>
            <a:endParaRPr lang="en-US" altLang="zh-CN">
              <a:solidFill>
                <a:srgbClr val="0000CC"/>
              </a:solidFill>
              <a:ea typeface="宋体" panose="02010600030101010101" pitchFamily="2" charset="-122"/>
            </a:endParaRPr>
          </a:p>
          <a:p>
            <a:pPr eaLnBrk="1" hangingPunct="1">
              <a:lnSpc>
                <a:spcPct val="90000"/>
              </a:lnSpc>
              <a:buFont typeface="Monotype Sorts" pitchFamily="2" charset="2"/>
              <a:buNone/>
            </a:pPr>
            <a:r>
              <a:rPr lang="en-US" altLang="zh-CN">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return</a:t>
            </a:r>
            <a:r>
              <a:rPr lang="en-US" altLang="zh-CN" sz="2000">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table</a:t>
            </a:r>
            <a:br>
              <a:rPr lang="en-US" altLang="zh-CN" sz="2000">
                <a:solidFill>
                  <a:srgbClr val="0000CC"/>
                </a:solidFill>
                <a:ea typeface="宋体" panose="02010600030101010101" pitchFamily="2" charset="-122"/>
              </a:rPr>
            </a:br>
            <a:r>
              <a:rPr lang="en-US" altLang="zh-CN" sz="2000">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select</a:t>
            </a:r>
            <a:r>
              <a:rPr lang="en-US" altLang="zh-CN" sz="2000">
                <a:solidFill>
                  <a:srgbClr val="0000CC"/>
                </a:solidFill>
                <a:ea typeface="宋体" panose="02010600030101010101" pitchFamily="2" charset="-122"/>
              </a:rPr>
              <a:t> </a:t>
            </a:r>
            <a:r>
              <a:rPr lang="en-US" altLang="zh-CN" sz="2000" i="1">
                <a:solidFill>
                  <a:srgbClr val="0000CC"/>
                </a:solidFill>
                <a:ea typeface="宋体" panose="02010600030101010101" pitchFamily="2" charset="-122"/>
              </a:rPr>
              <a:t>ID, name, dept_name, salary</a:t>
            </a:r>
            <a:br>
              <a:rPr lang="en-US" altLang="zh-CN" sz="2000">
                <a:solidFill>
                  <a:srgbClr val="0000CC"/>
                </a:solidFill>
                <a:ea typeface="宋体" panose="02010600030101010101" pitchFamily="2" charset="-122"/>
              </a:rPr>
            </a:br>
            <a:r>
              <a:rPr lang="en-US" altLang="zh-CN" sz="2000">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from</a:t>
            </a:r>
            <a:r>
              <a:rPr lang="en-US" altLang="zh-CN" sz="2000">
                <a:solidFill>
                  <a:srgbClr val="0000CC"/>
                </a:solidFill>
                <a:ea typeface="宋体" panose="02010600030101010101" pitchFamily="2" charset="-122"/>
              </a:rPr>
              <a:t> </a:t>
            </a:r>
            <a:r>
              <a:rPr lang="en-US" altLang="zh-CN" sz="2000" i="1">
                <a:solidFill>
                  <a:srgbClr val="0000CC"/>
                </a:solidFill>
                <a:ea typeface="宋体" panose="02010600030101010101" pitchFamily="2" charset="-122"/>
              </a:rPr>
              <a:t>instructor</a:t>
            </a:r>
            <a:br>
              <a:rPr lang="en-US" altLang="zh-CN" sz="2000" i="1">
                <a:solidFill>
                  <a:srgbClr val="0000CC"/>
                </a:solidFill>
                <a:ea typeface="宋体" panose="02010600030101010101" pitchFamily="2" charset="-122"/>
              </a:rPr>
            </a:br>
            <a:r>
              <a:rPr lang="en-US" altLang="zh-CN" sz="2000">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where</a:t>
            </a:r>
            <a:r>
              <a:rPr lang="en-US" altLang="zh-CN" sz="2000" i="1">
                <a:solidFill>
                  <a:srgbClr val="0000CC"/>
                </a:solidFill>
                <a:ea typeface="宋体" panose="02010600030101010101" pitchFamily="2" charset="-122"/>
              </a:rPr>
              <a:t> instructor.dept_name = instructors_of.dept_name</a:t>
            </a:r>
            <a:r>
              <a:rPr lang="en-US" altLang="zh-CN" sz="2000">
                <a:solidFill>
                  <a:srgbClr val="0000CC"/>
                </a:solidFill>
                <a:ea typeface="宋体" panose="02010600030101010101" pitchFamily="2" charset="-122"/>
              </a:rPr>
              <a:t>)</a:t>
            </a:r>
            <a:endParaRPr lang="en-US" altLang="zh-CN">
              <a:solidFill>
                <a:srgbClr val="0000CC"/>
              </a:solidFill>
              <a:ea typeface="宋体" panose="02010600030101010101" pitchFamily="2" charset="-122"/>
            </a:endParaRPr>
          </a:p>
          <a:p>
            <a:pPr eaLnBrk="1" hangingPunct="1">
              <a:lnSpc>
                <a:spcPct val="90000"/>
              </a:lnSpc>
            </a:pPr>
            <a:r>
              <a:rPr lang="en-US" altLang="zh-CN" sz="2000">
                <a:ea typeface="宋体" panose="02010600030101010101" pitchFamily="2" charset="-122"/>
              </a:rPr>
              <a:t>Usage</a:t>
            </a:r>
            <a:endParaRPr lang="en-US" altLang="zh-CN">
              <a:ea typeface="宋体" panose="02010600030101010101" pitchFamily="2" charset="-122"/>
            </a:endParaRPr>
          </a:p>
          <a:p>
            <a:pPr eaLnBrk="1" hangingPunct="1">
              <a:lnSpc>
                <a:spcPct val="90000"/>
              </a:lnSpc>
              <a:buFont typeface="Monotype Sorts" pitchFamily="2" charset="2"/>
              <a:buNone/>
            </a:pPr>
            <a:r>
              <a:rPr lang="en-US" altLang="zh-CN">
                <a:ea typeface="宋体" panose="02010600030101010101" pitchFamily="2" charset="-122"/>
              </a:rPr>
              <a:t>	</a:t>
            </a:r>
            <a:r>
              <a:rPr lang="en-US" altLang="zh-CN">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select *</a:t>
            </a:r>
            <a:br>
              <a:rPr lang="en-US" altLang="zh-CN" sz="2000" b="1">
                <a:solidFill>
                  <a:srgbClr val="0000CC"/>
                </a:solidFill>
                <a:ea typeface="宋体" panose="02010600030101010101" pitchFamily="2" charset="-122"/>
              </a:rPr>
            </a:br>
            <a:r>
              <a:rPr lang="en-US" altLang="zh-CN" sz="2000" b="1">
                <a:solidFill>
                  <a:srgbClr val="0000CC"/>
                </a:solidFill>
                <a:ea typeface="宋体" panose="02010600030101010101" pitchFamily="2" charset="-122"/>
              </a:rPr>
              <a:t>	from table </a:t>
            </a:r>
            <a:r>
              <a:rPr lang="en-US" altLang="zh-CN" sz="2000">
                <a:solidFill>
                  <a:srgbClr val="0000CC"/>
                </a:solidFill>
                <a:ea typeface="宋体" panose="02010600030101010101" pitchFamily="2" charset="-122"/>
              </a:rPr>
              <a:t>(</a:t>
            </a:r>
            <a:r>
              <a:rPr lang="en-US" altLang="zh-CN" sz="2000" i="1">
                <a:solidFill>
                  <a:srgbClr val="0000CC"/>
                </a:solidFill>
                <a:ea typeface="宋体" panose="02010600030101010101" pitchFamily="2" charset="-122"/>
              </a:rPr>
              <a:t>instructors_of </a:t>
            </a:r>
            <a:r>
              <a:rPr lang="en-US" altLang="zh-CN" sz="2000">
                <a:solidFill>
                  <a:srgbClr val="0000CC"/>
                </a:solidFill>
                <a:ea typeface="宋体" panose="02010600030101010101" pitchFamily="2" charset="-122"/>
              </a:rPr>
              <a:t>(‘Music’))</a:t>
            </a:r>
            <a:endParaRPr lang="en-US" altLang="zh-CN">
              <a:solidFill>
                <a:srgbClr val="0000CC"/>
              </a:solidFill>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53E7D3-EE24-4B9E-B343-E0CD63B5D074}"/>
              </a:ext>
            </a:extLst>
          </p:cNvPr>
          <p:cNvSpPr>
            <a:spLocks noGrp="1"/>
          </p:cNvSpPr>
          <p:nvPr>
            <p:ph type="title"/>
          </p:nvPr>
        </p:nvSpPr>
        <p:spPr/>
        <p:txBody>
          <a:bodyPr/>
          <a:lstStyle/>
          <a:p>
            <a:pPr eaLnBrk="1" hangingPunct="1">
              <a:defRPr/>
            </a:pPr>
            <a:r>
              <a:rPr lang="en-US" altLang="zh-CN">
                <a:effectLst>
                  <a:outerShdw blurRad="38100" dist="38100" dir="2700000" algn="tl">
                    <a:srgbClr val="C0C0C0"/>
                  </a:outerShdw>
                </a:effectLst>
                <a:ea typeface="宋体" pitchFamily="2" charset="-122"/>
              </a:rPr>
              <a:t>Stored Procedure</a:t>
            </a:r>
            <a:endParaRPr lang="zh-CN" altLang="en-US">
              <a:effectLst>
                <a:outerShdw blurRad="38100" dist="38100" dir="2700000" algn="tl">
                  <a:srgbClr val="C0C0C0"/>
                </a:outerShdw>
              </a:effectLst>
              <a:ea typeface="宋体" pitchFamily="2" charset="-122"/>
            </a:endParaRPr>
          </a:p>
        </p:txBody>
      </p:sp>
      <p:sp>
        <p:nvSpPr>
          <p:cNvPr id="46083" name="内容占位符 2">
            <a:extLst>
              <a:ext uri="{FF2B5EF4-FFF2-40B4-BE49-F238E27FC236}">
                <a16:creationId xmlns:a16="http://schemas.microsoft.com/office/drawing/2014/main" id="{3B00686A-2701-493A-905A-67039DA7FCFB}"/>
              </a:ext>
            </a:extLst>
          </p:cNvPr>
          <p:cNvSpPr>
            <a:spLocks noGrp="1"/>
          </p:cNvSpPr>
          <p:nvPr>
            <p:ph idx="1"/>
          </p:nvPr>
        </p:nvSpPr>
        <p:spPr/>
        <p:txBody>
          <a:bodyPr/>
          <a:lstStyle/>
          <a:p>
            <a:pPr eaLnBrk="1" hangingPunct="1">
              <a:spcBef>
                <a:spcPts val="1800"/>
              </a:spcBef>
            </a:pPr>
            <a:r>
              <a:rPr lang="zh-CN" altLang="en-US" sz="2400">
                <a:ea typeface="宋体" panose="02010600030101010101" pitchFamily="2" charset="-122"/>
              </a:rPr>
              <a:t> 存储过程将常用的或很复杂的工作，预先用</a:t>
            </a:r>
            <a:r>
              <a:rPr lang="en-US" altLang="zh-CN" sz="2400">
                <a:ea typeface="宋体" panose="02010600030101010101" pitchFamily="2" charset="-122"/>
              </a:rPr>
              <a:t>SQL</a:t>
            </a:r>
            <a:r>
              <a:rPr lang="zh-CN" altLang="en-US" sz="2400">
                <a:ea typeface="宋体" panose="02010600030101010101" pitchFamily="2" charset="-122"/>
              </a:rPr>
              <a:t>语句写好并用一个指定的名称存储起来，当需要数据库提供与已定义好的存储过程的功能相同的服务时，直接调用即可自动完成命令。</a:t>
            </a:r>
            <a:endParaRPr lang="en-US" altLang="zh-CN" sz="2400">
              <a:ea typeface="宋体" panose="02010600030101010101" pitchFamily="2" charset="-122"/>
            </a:endParaRPr>
          </a:p>
          <a:p>
            <a:pPr eaLnBrk="1" hangingPunct="1">
              <a:spcBef>
                <a:spcPts val="1800"/>
              </a:spcBef>
            </a:pPr>
            <a:r>
              <a:rPr lang="zh-CN" altLang="en-US" sz="2400">
                <a:ea typeface="宋体" panose="02010600030101010101" pitchFamily="2" charset="-122"/>
              </a:rPr>
              <a:t>存储过程就像函数一样，也具有传递参数和执行逻辑表达式的功能，但存储过程又与函数不同，因为存储过程不返回取代其名称的值，也不能直接在表达式中使用。</a:t>
            </a:r>
          </a:p>
          <a:p>
            <a:pPr eaLnBrk="1" hangingPunct="1">
              <a:spcBef>
                <a:spcPts val="1800"/>
              </a:spcBef>
            </a:pPr>
            <a:r>
              <a:rPr lang="zh-CN" altLang="en-US" sz="2400">
                <a:ea typeface="宋体" panose="02010600030101010101" pitchFamily="2" charset="-122"/>
              </a:rPr>
              <a:t>由于存储过程提供了一种高效和安全的访问数据库的方法，它经常被用来访问数据和管理被修改的数据。</a:t>
            </a:r>
            <a:endParaRPr lang="zh-CN" altLang="en-US" sz="2400" b="1">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a:extLst>
              <a:ext uri="{FF2B5EF4-FFF2-40B4-BE49-F238E27FC236}">
                <a16:creationId xmlns:a16="http://schemas.microsoft.com/office/drawing/2014/main" id="{CA303117-B786-479D-8CFE-8E7166F6721F}"/>
              </a:ext>
            </a:extLst>
          </p:cNvPr>
          <p:cNvSpPr>
            <a:spLocks noGrp="1" noChangeArrowheads="1"/>
          </p:cNvSpPr>
          <p:nvPr>
            <p:ph type="title"/>
          </p:nvPr>
        </p:nvSpPr>
        <p:spPr/>
        <p:txBody>
          <a:bodyPr/>
          <a:lstStyle/>
          <a:p>
            <a:pPr eaLnBrk="1" hangingPunct="1">
              <a:defRPr/>
            </a:pPr>
            <a:r>
              <a:rPr lang="en-US"/>
              <a:t>SQL Procedures</a:t>
            </a:r>
          </a:p>
        </p:txBody>
      </p:sp>
      <p:sp>
        <p:nvSpPr>
          <p:cNvPr id="47107" name="Rectangle 3">
            <a:extLst>
              <a:ext uri="{FF2B5EF4-FFF2-40B4-BE49-F238E27FC236}">
                <a16:creationId xmlns:a16="http://schemas.microsoft.com/office/drawing/2014/main" id="{8A192E7B-2C98-4F0F-951B-E7A74E098E2A}"/>
              </a:ext>
            </a:extLst>
          </p:cNvPr>
          <p:cNvSpPr>
            <a:spLocks noGrp="1" noChangeArrowheads="1"/>
          </p:cNvSpPr>
          <p:nvPr>
            <p:ph idx="1"/>
          </p:nvPr>
        </p:nvSpPr>
        <p:spPr/>
        <p:txBody>
          <a:bodyPr/>
          <a:lstStyle/>
          <a:p>
            <a:pPr eaLnBrk="1" hangingPunct="1">
              <a:lnSpc>
                <a:spcPct val="80000"/>
              </a:lnSpc>
            </a:pPr>
            <a:r>
              <a:rPr lang="en-US" altLang="zh-CN" sz="1900">
                <a:ea typeface="宋体" panose="02010600030101010101" pitchFamily="2" charset="-122"/>
              </a:rPr>
              <a:t>The </a:t>
            </a:r>
            <a:r>
              <a:rPr lang="en-US" altLang="zh-CN" sz="1900" i="1">
                <a:ea typeface="宋体" panose="02010600030101010101" pitchFamily="2" charset="-122"/>
              </a:rPr>
              <a:t>dept_count </a:t>
            </a:r>
            <a:r>
              <a:rPr lang="en-US" altLang="zh-CN" sz="1900">
                <a:ea typeface="宋体" panose="02010600030101010101" pitchFamily="2" charset="-122"/>
              </a:rPr>
              <a:t>function could instead be written as procedure:</a:t>
            </a:r>
            <a:endParaRPr lang="en-US" altLang="zh-CN" sz="2600">
              <a:ea typeface="宋体" panose="02010600030101010101" pitchFamily="2" charset="-122"/>
            </a:endParaRPr>
          </a:p>
          <a:p>
            <a:pPr eaLnBrk="1" hangingPunct="1">
              <a:lnSpc>
                <a:spcPct val="80000"/>
              </a:lnSpc>
              <a:buFont typeface="Monotype Sorts" pitchFamily="2" charset="2"/>
              <a:buNone/>
            </a:pPr>
            <a:r>
              <a:rPr lang="en-US" altLang="zh-CN" sz="2600" b="1">
                <a:solidFill>
                  <a:srgbClr val="0000CC"/>
                </a:solidFill>
                <a:ea typeface="宋体" panose="02010600030101010101" pitchFamily="2" charset="-122"/>
              </a:rPr>
              <a:t>	</a:t>
            </a:r>
            <a:r>
              <a:rPr lang="en-US" altLang="zh-CN" sz="1900" b="1">
                <a:solidFill>
                  <a:srgbClr val="0000CC"/>
                </a:solidFill>
                <a:ea typeface="宋体" panose="02010600030101010101" pitchFamily="2" charset="-122"/>
              </a:rPr>
              <a:t>create procedure </a:t>
            </a:r>
            <a:r>
              <a:rPr lang="en-US" altLang="zh-CN" sz="1900" i="1">
                <a:solidFill>
                  <a:srgbClr val="0000CC"/>
                </a:solidFill>
                <a:ea typeface="宋体" panose="02010600030101010101" pitchFamily="2" charset="-122"/>
              </a:rPr>
              <a:t>dept_count_proc </a:t>
            </a:r>
            <a:r>
              <a:rPr lang="en-US" altLang="zh-CN" sz="1900">
                <a:solidFill>
                  <a:srgbClr val="0000CC"/>
                </a:solidFill>
                <a:ea typeface="宋体" panose="02010600030101010101" pitchFamily="2" charset="-122"/>
              </a:rPr>
              <a:t>(</a:t>
            </a:r>
            <a:r>
              <a:rPr lang="en-US" altLang="zh-CN" sz="1900" b="1">
                <a:solidFill>
                  <a:srgbClr val="0000CC"/>
                </a:solidFill>
                <a:ea typeface="宋体" panose="02010600030101010101" pitchFamily="2" charset="-122"/>
              </a:rPr>
              <a:t>in </a:t>
            </a:r>
            <a:r>
              <a:rPr lang="en-US" altLang="zh-CN" sz="1900" i="1">
                <a:solidFill>
                  <a:srgbClr val="0000CC"/>
                </a:solidFill>
                <a:ea typeface="宋体" panose="02010600030101010101" pitchFamily="2" charset="-122"/>
              </a:rPr>
              <a:t>dept_name </a:t>
            </a:r>
            <a:r>
              <a:rPr lang="en-US" altLang="zh-CN" sz="1900" b="1">
                <a:solidFill>
                  <a:srgbClr val="0000CC"/>
                </a:solidFill>
                <a:ea typeface="宋体" panose="02010600030101010101" pitchFamily="2" charset="-122"/>
              </a:rPr>
              <a:t>varchar</a:t>
            </a:r>
            <a:r>
              <a:rPr lang="en-US" altLang="zh-CN" sz="1900">
                <a:solidFill>
                  <a:srgbClr val="0000CC"/>
                </a:solidFill>
                <a:ea typeface="宋体" panose="02010600030101010101" pitchFamily="2" charset="-122"/>
              </a:rPr>
              <a:t>(20), </a:t>
            </a:r>
            <a:br>
              <a:rPr lang="en-US" altLang="zh-CN" sz="1900">
                <a:solidFill>
                  <a:srgbClr val="0000CC"/>
                </a:solidFill>
                <a:ea typeface="宋体" panose="02010600030101010101" pitchFamily="2" charset="-122"/>
              </a:rPr>
            </a:br>
            <a:r>
              <a:rPr lang="en-US" altLang="zh-CN" sz="1900">
                <a:solidFill>
                  <a:srgbClr val="0000CC"/>
                </a:solidFill>
                <a:ea typeface="宋体" panose="02010600030101010101" pitchFamily="2" charset="-122"/>
              </a:rPr>
              <a:t>                                                           </a:t>
            </a:r>
            <a:r>
              <a:rPr lang="en-US" altLang="zh-CN" sz="1900" b="1">
                <a:solidFill>
                  <a:srgbClr val="0000CC"/>
                </a:solidFill>
                <a:ea typeface="宋体" panose="02010600030101010101" pitchFamily="2" charset="-122"/>
              </a:rPr>
              <a:t>out </a:t>
            </a:r>
            <a:r>
              <a:rPr lang="en-US" altLang="zh-CN" sz="1900" i="1">
                <a:solidFill>
                  <a:srgbClr val="0000CC"/>
                </a:solidFill>
                <a:ea typeface="宋体" panose="02010600030101010101" pitchFamily="2" charset="-122"/>
              </a:rPr>
              <a:t>d_count </a:t>
            </a:r>
            <a:r>
              <a:rPr lang="en-US" altLang="zh-CN" sz="1900" b="1">
                <a:solidFill>
                  <a:srgbClr val="0000CC"/>
                </a:solidFill>
                <a:ea typeface="宋体" panose="02010600030101010101" pitchFamily="2" charset="-122"/>
              </a:rPr>
              <a:t>integer)</a:t>
            </a:r>
            <a:br>
              <a:rPr lang="en-US" altLang="zh-CN" sz="1900" b="1">
                <a:solidFill>
                  <a:srgbClr val="0000CC"/>
                </a:solidFill>
                <a:ea typeface="宋体" panose="02010600030101010101" pitchFamily="2" charset="-122"/>
              </a:rPr>
            </a:br>
            <a:r>
              <a:rPr lang="en-US" altLang="zh-CN" sz="1900" b="1">
                <a:solidFill>
                  <a:srgbClr val="0000CC"/>
                </a:solidFill>
                <a:ea typeface="宋体" panose="02010600030101010101" pitchFamily="2" charset="-122"/>
              </a:rPr>
              <a:t>begin</a:t>
            </a:r>
            <a:endParaRPr lang="en-US" altLang="zh-CN" sz="2600" b="1">
              <a:solidFill>
                <a:srgbClr val="0000CC"/>
              </a:solidFill>
              <a:ea typeface="宋体" panose="02010600030101010101" pitchFamily="2" charset="-122"/>
            </a:endParaRPr>
          </a:p>
          <a:p>
            <a:pPr eaLnBrk="1" hangingPunct="1">
              <a:lnSpc>
                <a:spcPct val="80000"/>
              </a:lnSpc>
              <a:buFont typeface="Monotype Sorts" pitchFamily="2" charset="2"/>
              <a:buNone/>
            </a:pPr>
            <a:r>
              <a:rPr lang="en-US" altLang="zh-CN" sz="2600" b="1">
                <a:solidFill>
                  <a:srgbClr val="0000CC"/>
                </a:solidFill>
                <a:ea typeface="宋体" panose="02010600030101010101" pitchFamily="2" charset="-122"/>
              </a:rPr>
              <a:t>	  </a:t>
            </a:r>
            <a:r>
              <a:rPr lang="en-US" altLang="zh-CN" sz="1900" b="1">
                <a:solidFill>
                  <a:srgbClr val="0000CC"/>
                </a:solidFill>
                <a:ea typeface="宋体" panose="02010600030101010101" pitchFamily="2" charset="-122"/>
              </a:rPr>
              <a:t>select count</a:t>
            </a:r>
            <a:r>
              <a:rPr lang="en-US" altLang="zh-CN" sz="1900">
                <a:solidFill>
                  <a:srgbClr val="0000CC"/>
                </a:solidFill>
                <a:ea typeface="宋体" panose="02010600030101010101" pitchFamily="2" charset="-122"/>
              </a:rPr>
              <a:t>(</a:t>
            </a:r>
            <a:r>
              <a:rPr lang="en-US" altLang="zh-CN" sz="1900" i="1">
                <a:solidFill>
                  <a:srgbClr val="0000CC"/>
                </a:solidFill>
                <a:ea typeface="宋体" panose="02010600030101010101" pitchFamily="2" charset="-122"/>
              </a:rPr>
              <a:t>*</a:t>
            </a:r>
            <a:r>
              <a:rPr lang="en-US" altLang="zh-CN" sz="1900">
                <a:solidFill>
                  <a:srgbClr val="0000CC"/>
                </a:solidFill>
                <a:ea typeface="宋体" panose="02010600030101010101" pitchFamily="2" charset="-122"/>
              </a:rPr>
              <a:t>) </a:t>
            </a:r>
            <a:r>
              <a:rPr lang="en-US" altLang="zh-CN" sz="1900" b="1">
                <a:solidFill>
                  <a:srgbClr val="0000CC"/>
                </a:solidFill>
                <a:ea typeface="宋体" panose="02010600030101010101" pitchFamily="2" charset="-122"/>
              </a:rPr>
              <a:t>into </a:t>
            </a:r>
            <a:r>
              <a:rPr lang="en-US" altLang="zh-CN" sz="1900" i="1">
                <a:solidFill>
                  <a:srgbClr val="0000CC"/>
                </a:solidFill>
                <a:ea typeface="宋体" panose="02010600030101010101" pitchFamily="2" charset="-122"/>
              </a:rPr>
              <a:t>d_count</a:t>
            </a:r>
            <a:br>
              <a:rPr lang="en-US" altLang="zh-CN" sz="1900" i="1">
                <a:solidFill>
                  <a:srgbClr val="0000CC"/>
                </a:solidFill>
                <a:ea typeface="宋体" panose="02010600030101010101" pitchFamily="2" charset="-122"/>
              </a:rPr>
            </a:br>
            <a:r>
              <a:rPr lang="en-US" altLang="zh-CN" sz="1900" i="1">
                <a:solidFill>
                  <a:srgbClr val="0000CC"/>
                </a:solidFill>
                <a:ea typeface="宋体" panose="02010600030101010101" pitchFamily="2" charset="-122"/>
              </a:rPr>
              <a:t>  </a:t>
            </a:r>
            <a:r>
              <a:rPr lang="en-US" altLang="zh-CN" sz="1900" b="1">
                <a:solidFill>
                  <a:srgbClr val="0000CC"/>
                </a:solidFill>
                <a:ea typeface="宋体" panose="02010600030101010101" pitchFamily="2" charset="-122"/>
              </a:rPr>
              <a:t>from </a:t>
            </a:r>
            <a:r>
              <a:rPr lang="en-US" altLang="zh-CN" sz="1900" i="1">
                <a:solidFill>
                  <a:srgbClr val="0000CC"/>
                </a:solidFill>
                <a:ea typeface="宋体" panose="02010600030101010101" pitchFamily="2" charset="-122"/>
              </a:rPr>
              <a:t>instructor</a:t>
            </a:r>
            <a:br>
              <a:rPr lang="en-US" altLang="zh-CN" sz="1900" i="1">
                <a:solidFill>
                  <a:srgbClr val="0000CC"/>
                </a:solidFill>
                <a:ea typeface="宋体" panose="02010600030101010101" pitchFamily="2" charset="-122"/>
              </a:rPr>
            </a:br>
            <a:r>
              <a:rPr lang="en-US" altLang="zh-CN" sz="1900" i="1">
                <a:solidFill>
                  <a:srgbClr val="0000CC"/>
                </a:solidFill>
                <a:ea typeface="宋体" panose="02010600030101010101" pitchFamily="2" charset="-122"/>
              </a:rPr>
              <a:t>  </a:t>
            </a:r>
            <a:r>
              <a:rPr lang="en-US" altLang="zh-CN" sz="1900" b="1">
                <a:solidFill>
                  <a:srgbClr val="0000CC"/>
                </a:solidFill>
                <a:ea typeface="宋体" panose="02010600030101010101" pitchFamily="2" charset="-122"/>
              </a:rPr>
              <a:t>where </a:t>
            </a:r>
            <a:r>
              <a:rPr lang="en-US" altLang="zh-CN" sz="1900" i="1">
                <a:solidFill>
                  <a:srgbClr val="0000CC"/>
                </a:solidFill>
                <a:ea typeface="宋体" panose="02010600030101010101" pitchFamily="2" charset="-122"/>
              </a:rPr>
              <a:t>instructor.dept_name = dept_count_proc.dept_name</a:t>
            </a:r>
            <a:endParaRPr lang="en-US" altLang="zh-CN" sz="2600" i="1">
              <a:solidFill>
                <a:srgbClr val="0000CC"/>
              </a:solidFill>
              <a:ea typeface="宋体" panose="02010600030101010101" pitchFamily="2" charset="-122"/>
            </a:endParaRPr>
          </a:p>
          <a:p>
            <a:pPr eaLnBrk="1" hangingPunct="1">
              <a:lnSpc>
                <a:spcPct val="80000"/>
              </a:lnSpc>
              <a:buFont typeface="Monotype Sorts" pitchFamily="2" charset="2"/>
              <a:buNone/>
            </a:pPr>
            <a:r>
              <a:rPr lang="en-US" altLang="zh-CN" sz="2600" i="1">
                <a:solidFill>
                  <a:srgbClr val="0000CC"/>
                </a:solidFill>
                <a:ea typeface="宋体" panose="02010600030101010101" pitchFamily="2" charset="-122"/>
              </a:rPr>
              <a:t>     </a:t>
            </a:r>
            <a:r>
              <a:rPr lang="en-US" altLang="zh-CN" sz="1900" b="1">
                <a:solidFill>
                  <a:srgbClr val="0000CC"/>
                </a:solidFill>
                <a:ea typeface="宋体" panose="02010600030101010101" pitchFamily="2" charset="-122"/>
              </a:rPr>
              <a:t>end</a:t>
            </a:r>
            <a:endParaRPr lang="en-US" altLang="zh-CN" sz="2600" b="1">
              <a:solidFill>
                <a:srgbClr val="0000CC"/>
              </a:solidFill>
              <a:ea typeface="宋体" panose="02010600030101010101" pitchFamily="2" charset="-122"/>
            </a:endParaRPr>
          </a:p>
          <a:p>
            <a:pPr eaLnBrk="1" hangingPunct="1">
              <a:lnSpc>
                <a:spcPct val="80000"/>
              </a:lnSpc>
            </a:pPr>
            <a:r>
              <a:rPr lang="en-US" altLang="zh-CN" sz="1900">
                <a:ea typeface="宋体" panose="02010600030101010101" pitchFamily="2" charset="-122"/>
              </a:rPr>
              <a:t>Procedures can be invoked either from an SQL procedure or from embedded SQL, using the </a:t>
            </a:r>
            <a:r>
              <a:rPr lang="en-US" altLang="zh-CN" sz="1900" b="1">
                <a:ea typeface="宋体" panose="02010600030101010101" pitchFamily="2" charset="-122"/>
              </a:rPr>
              <a:t>call</a:t>
            </a:r>
            <a:r>
              <a:rPr lang="en-US" altLang="zh-CN" sz="1900">
                <a:ea typeface="宋体" panose="02010600030101010101" pitchFamily="2" charset="-122"/>
              </a:rPr>
              <a:t> statement.</a:t>
            </a:r>
            <a:endParaRPr lang="en-US" altLang="zh-CN" sz="2600">
              <a:ea typeface="宋体" panose="02010600030101010101" pitchFamily="2" charset="-122"/>
            </a:endParaRPr>
          </a:p>
          <a:p>
            <a:pPr eaLnBrk="1" hangingPunct="1">
              <a:lnSpc>
                <a:spcPct val="80000"/>
              </a:lnSpc>
              <a:buFont typeface="Monotype Sorts" pitchFamily="2" charset="2"/>
              <a:buNone/>
            </a:pPr>
            <a:r>
              <a:rPr lang="en-US" altLang="zh-CN" sz="2600" b="1">
                <a:solidFill>
                  <a:srgbClr val="0000CC"/>
                </a:solidFill>
                <a:ea typeface="宋体" panose="02010600030101010101" pitchFamily="2" charset="-122"/>
              </a:rPr>
              <a:t>		</a:t>
            </a:r>
            <a:r>
              <a:rPr lang="en-US" altLang="zh-CN" sz="1900" b="1">
                <a:solidFill>
                  <a:srgbClr val="0000CC"/>
                </a:solidFill>
                <a:ea typeface="宋体" panose="02010600030101010101" pitchFamily="2" charset="-122"/>
              </a:rPr>
              <a:t>declare </a:t>
            </a:r>
            <a:r>
              <a:rPr lang="en-US" altLang="zh-CN" sz="1900" i="1">
                <a:solidFill>
                  <a:srgbClr val="0000CC"/>
                </a:solidFill>
                <a:ea typeface="宋体" panose="02010600030101010101" pitchFamily="2" charset="-122"/>
              </a:rPr>
              <a:t>d_count </a:t>
            </a:r>
            <a:r>
              <a:rPr lang="en-US" altLang="zh-CN" sz="1900" b="1">
                <a:solidFill>
                  <a:srgbClr val="0000CC"/>
                </a:solidFill>
                <a:ea typeface="宋体" panose="02010600030101010101" pitchFamily="2" charset="-122"/>
              </a:rPr>
              <a:t>integer</a:t>
            </a:r>
            <a:r>
              <a:rPr lang="en-US" altLang="zh-CN" sz="1900">
                <a:solidFill>
                  <a:srgbClr val="0000CC"/>
                </a:solidFill>
                <a:ea typeface="宋体" panose="02010600030101010101" pitchFamily="2" charset="-122"/>
              </a:rPr>
              <a:t>;</a:t>
            </a:r>
            <a:br>
              <a:rPr lang="en-US" altLang="zh-CN" sz="1900">
                <a:solidFill>
                  <a:srgbClr val="0000CC"/>
                </a:solidFill>
                <a:ea typeface="宋体" panose="02010600030101010101" pitchFamily="2" charset="-122"/>
              </a:rPr>
            </a:br>
            <a:r>
              <a:rPr lang="en-US" altLang="zh-CN" sz="1900">
                <a:solidFill>
                  <a:srgbClr val="0000CC"/>
                </a:solidFill>
                <a:ea typeface="宋体" panose="02010600030101010101" pitchFamily="2" charset="-122"/>
              </a:rPr>
              <a:t>	</a:t>
            </a:r>
            <a:r>
              <a:rPr lang="en-US" altLang="zh-CN" sz="1900" b="1">
                <a:solidFill>
                  <a:srgbClr val="0000CC"/>
                </a:solidFill>
                <a:ea typeface="宋体" panose="02010600030101010101" pitchFamily="2" charset="-122"/>
              </a:rPr>
              <a:t>call </a:t>
            </a:r>
            <a:r>
              <a:rPr lang="en-US" altLang="zh-CN" sz="1900" i="1">
                <a:solidFill>
                  <a:srgbClr val="0000CC"/>
                </a:solidFill>
                <a:ea typeface="宋体" panose="02010600030101010101" pitchFamily="2" charset="-122"/>
              </a:rPr>
              <a:t>dept_count_proc</a:t>
            </a:r>
            <a:r>
              <a:rPr lang="en-US" altLang="zh-CN" sz="1900">
                <a:solidFill>
                  <a:srgbClr val="0000CC"/>
                </a:solidFill>
                <a:ea typeface="宋体" panose="02010600030101010101" pitchFamily="2" charset="-122"/>
              </a:rPr>
              <a:t>( ‘Physics’, </a:t>
            </a:r>
            <a:r>
              <a:rPr lang="en-US" altLang="zh-CN" sz="1900" i="1">
                <a:solidFill>
                  <a:srgbClr val="0000CC"/>
                </a:solidFill>
                <a:ea typeface="宋体" panose="02010600030101010101" pitchFamily="2" charset="-122"/>
              </a:rPr>
              <a:t>d_count</a:t>
            </a:r>
            <a:r>
              <a:rPr lang="en-US" altLang="zh-CN" sz="1900">
                <a:solidFill>
                  <a:srgbClr val="0000CC"/>
                </a:solidFill>
                <a:ea typeface="宋体" panose="02010600030101010101" pitchFamily="2" charset="-122"/>
              </a:rPr>
              <a:t>);</a:t>
            </a:r>
            <a:endParaRPr lang="en-US" altLang="zh-CN" sz="2600">
              <a:solidFill>
                <a:srgbClr val="0000CC"/>
              </a:solidFill>
              <a:ea typeface="宋体" panose="02010600030101010101" pitchFamily="2" charset="-122"/>
            </a:endParaRPr>
          </a:p>
          <a:p>
            <a:pPr eaLnBrk="1" hangingPunct="1">
              <a:lnSpc>
                <a:spcPct val="80000"/>
              </a:lnSpc>
              <a:buFont typeface="Monotype Sorts" pitchFamily="2" charset="2"/>
              <a:buNone/>
            </a:pPr>
            <a:r>
              <a:rPr lang="en-US" altLang="zh-CN" sz="2600">
                <a:ea typeface="宋体" panose="02010600030101010101" pitchFamily="2" charset="-122"/>
              </a:rPr>
              <a:t>	</a:t>
            </a:r>
            <a:r>
              <a:rPr lang="en-US" altLang="zh-CN" sz="1900">
                <a:ea typeface="宋体" panose="02010600030101010101" pitchFamily="2" charset="-122"/>
              </a:rPr>
              <a:t>Procedures and functions can be invoked also from dynamic SQL</a:t>
            </a:r>
            <a:endParaRPr lang="en-US" altLang="zh-CN" sz="2600">
              <a:ea typeface="宋体" panose="02010600030101010101" pitchFamily="2" charset="-122"/>
            </a:endParaRPr>
          </a:p>
          <a:p>
            <a:pPr eaLnBrk="1" hangingPunct="1">
              <a:lnSpc>
                <a:spcPct val="80000"/>
              </a:lnSpc>
            </a:pPr>
            <a:r>
              <a:rPr lang="en-US" altLang="zh-CN" sz="1900">
                <a:ea typeface="宋体" panose="02010600030101010101" pitchFamily="2" charset="-122"/>
              </a:rPr>
              <a:t>SQL:1999 allows more than one function/procedure of the same name (called name </a:t>
            </a:r>
            <a:r>
              <a:rPr lang="en-US" altLang="zh-CN" sz="1900" b="1">
                <a:solidFill>
                  <a:srgbClr val="000099"/>
                </a:solidFill>
                <a:ea typeface="宋体" panose="02010600030101010101" pitchFamily="2" charset="-122"/>
              </a:rPr>
              <a:t>overloading</a:t>
            </a:r>
            <a:r>
              <a:rPr lang="en-US" altLang="zh-CN" sz="1900">
                <a:ea typeface="宋体" panose="02010600030101010101" pitchFamily="2" charset="-122"/>
              </a:rPr>
              <a:t>), as long as the number of </a:t>
            </a:r>
            <a:br>
              <a:rPr lang="en-US" altLang="zh-CN" sz="1900">
                <a:ea typeface="宋体" panose="02010600030101010101" pitchFamily="2" charset="-122"/>
              </a:rPr>
            </a:br>
            <a:r>
              <a:rPr lang="en-US" altLang="zh-CN" sz="1900">
                <a:ea typeface="宋体" panose="02010600030101010101" pitchFamily="2" charset="-122"/>
              </a:rPr>
              <a:t>arguments differ, or at least the types of the arguments differ</a:t>
            </a:r>
            <a:endParaRPr lang="en-US" altLang="zh-CN" sz="260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CC3AF7-64EF-4080-8185-1459A992748D}"/>
              </a:ext>
            </a:extLst>
          </p:cNvPr>
          <p:cNvSpPr>
            <a:spLocks noGrp="1"/>
          </p:cNvSpPr>
          <p:nvPr>
            <p:ph type="title"/>
          </p:nvPr>
        </p:nvSpPr>
        <p:spPr/>
        <p:txBody>
          <a:bodyPr/>
          <a:lstStyle/>
          <a:p>
            <a:pPr eaLnBrk="1" hangingPunct="1">
              <a:defRPr/>
            </a:pPr>
            <a:r>
              <a:rPr lang="zh-CN" altLang="en-US">
                <a:effectLst>
                  <a:outerShdw blurRad="38100" dist="38100" dir="2700000" algn="tl">
                    <a:srgbClr val="C0C0C0"/>
                  </a:outerShdw>
                </a:effectLst>
                <a:ea typeface="宋体" pitchFamily="2" charset="-122"/>
              </a:rPr>
              <a:t>存储过程具有以下优点</a:t>
            </a:r>
          </a:p>
        </p:txBody>
      </p:sp>
      <p:sp>
        <p:nvSpPr>
          <p:cNvPr id="49155" name="内容占位符 2">
            <a:extLst>
              <a:ext uri="{FF2B5EF4-FFF2-40B4-BE49-F238E27FC236}">
                <a16:creationId xmlns:a16="http://schemas.microsoft.com/office/drawing/2014/main" id="{A075B7D9-EF48-495E-A588-DEE015A040DB}"/>
              </a:ext>
            </a:extLst>
          </p:cNvPr>
          <p:cNvSpPr>
            <a:spLocks noGrp="1"/>
          </p:cNvSpPr>
          <p:nvPr>
            <p:ph idx="1"/>
          </p:nvPr>
        </p:nvSpPr>
        <p:spPr/>
        <p:txBody>
          <a:bodyPr/>
          <a:lstStyle/>
          <a:p>
            <a:pPr eaLnBrk="1" hangingPunct="1">
              <a:lnSpc>
                <a:spcPct val="120000"/>
              </a:lnSpc>
              <a:spcBef>
                <a:spcPts val="1200"/>
              </a:spcBef>
            </a:pPr>
            <a:r>
              <a:rPr lang="zh-CN" altLang="en-US" sz="2400" b="1">
                <a:ea typeface="宋体" panose="02010600030101010101" pitchFamily="2" charset="-122"/>
              </a:rPr>
              <a:t>存储过程允许标准组件式编程</a:t>
            </a:r>
          </a:p>
          <a:p>
            <a:pPr lvl="1" eaLnBrk="1" hangingPunct="1">
              <a:lnSpc>
                <a:spcPct val="120000"/>
              </a:lnSpc>
              <a:spcBef>
                <a:spcPts val="1200"/>
              </a:spcBef>
            </a:pPr>
            <a:r>
              <a:rPr lang="zh-CN" altLang="en-US" sz="2000">
                <a:ea typeface="宋体" panose="02010600030101010101" pitchFamily="2" charset="-122"/>
              </a:rPr>
              <a:t>存储过程在被创建以后可以在程序中被多次调用，而不必重新编写该存储过程的</a:t>
            </a:r>
            <a:r>
              <a:rPr lang="en-US" altLang="zh-CN" sz="2000">
                <a:ea typeface="宋体" panose="02010600030101010101" pitchFamily="2" charset="-122"/>
              </a:rPr>
              <a:t>SQL </a:t>
            </a:r>
            <a:r>
              <a:rPr lang="zh-CN" altLang="en-US" sz="2000">
                <a:ea typeface="宋体" panose="02010600030101010101" pitchFamily="2" charset="-122"/>
              </a:rPr>
              <a:t>语句。而且数据库专业人员可随时对存储过程进行修改，但对应用程序源代码毫无影响（因为应用程序源代码只包含存储过程的调用语句），从而极大地提高了程序的可移植性。</a:t>
            </a:r>
          </a:p>
          <a:p>
            <a:pPr eaLnBrk="1" hangingPunct="1">
              <a:lnSpc>
                <a:spcPct val="120000"/>
              </a:lnSpc>
              <a:spcBef>
                <a:spcPts val="1200"/>
              </a:spcBef>
            </a:pPr>
            <a:r>
              <a:rPr lang="zh-CN" altLang="en-US" sz="2400" b="1">
                <a:ea typeface="宋体" panose="02010600030101010101" pitchFamily="2" charset="-122"/>
              </a:rPr>
              <a:t>存储过程能够实现较快的执行速度</a:t>
            </a:r>
          </a:p>
          <a:p>
            <a:pPr lvl="1" eaLnBrk="1" hangingPunct="1">
              <a:lnSpc>
                <a:spcPct val="120000"/>
              </a:lnSpc>
              <a:spcBef>
                <a:spcPts val="1200"/>
              </a:spcBef>
            </a:pPr>
            <a:r>
              <a:rPr lang="zh-CN" altLang="en-US" sz="2000">
                <a:ea typeface="宋体" panose="02010600030101010101" pitchFamily="2" charset="-122"/>
              </a:rPr>
              <a:t>如果某一操作包含大量的</a:t>
            </a:r>
            <a:r>
              <a:rPr lang="en-US" altLang="zh-CN" sz="2000">
                <a:ea typeface="宋体" panose="02010600030101010101" pitchFamily="2" charset="-122"/>
              </a:rPr>
              <a:t>Transaction-SQL </a:t>
            </a:r>
            <a:r>
              <a:rPr lang="zh-CN" altLang="en-US" sz="2000">
                <a:ea typeface="宋体" panose="02010600030101010101" pitchFamily="2" charset="-122"/>
              </a:rPr>
              <a:t>代码或分别被多次执行，那么存储过程要比批处理的执行速度快很多。因为存储过程是预编译的，在首次运行一个存储过程时，查询优化器对其进行分析、优化，并给出最终被存在系统表中的执行计划。而批处理的</a:t>
            </a:r>
            <a:r>
              <a:rPr lang="en-US" altLang="zh-CN" sz="2000">
                <a:ea typeface="宋体" panose="02010600030101010101" pitchFamily="2" charset="-122"/>
              </a:rPr>
              <a:t>Transaction- SQL </a:t>
            </a:r>
            <a:r>
              <a:rPr lang="zh-CN" altLang="en-US" sz="2000">
                <a:ea typeface="宋体" panose="02010600030101010101" pitchFamily="2" charset="-122"/>
              </a:rPr>
              <a:t>语句在每次运行时都要进行编译和优化，因此速度相对要慢一些。</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63ADCE-0C32-420F-B915-E98C23BA6B92}"/>
              </a:ext>
            </a:extLst>
          </p:cNvPr>
          <p:cNvSpPr>
            <a:spLocks noGrp="1"/>
          </p:cNvSpPr>
          <p:nvPr>
            <p:ph type="title"/>
          </p:nvPr>
        </p:nvSpPr>
        <p:spPr/>
        <p:txBody>
          <a:bodyPr/>
          <a:lstStyle/>
          <a:p>
            <a:pPr eaLnBrk="1" hangingPunct="1">
              <a:defRPr/>
            </a:pPr>
            <a:r>
              <a:rPr lang="zh-CN" altLang="en-US">
                <a:effectLst>
                  <a:outerShdw blurRad="38100" dist="38100" dir="2700000" algn="tl">
                    <a:srgbClr val="C0C0C0"/>
                  </a:outerShdw>
                </a:effectLst>
                <a:ea typeface="宋体" pitchFamily="2" charset="-122"/>
              </a:rPr>
              <a:t>存储过程具有以下优点</a:t>
            </a:r>
          </a:p>
        </p:txBody>
      </p:sp>
      <p:sp>
        <p:nvSpPr>
          <p:cNvPr id="50179" name="内容占位符 2">
            <a:extLst>
              <a:ext uri="{FF2B5EF4-FFF2-40B4-BE49-F238E27FC236}">
                <a16:creationId xmlns:a16="http://schemas.microsoft.com/office/drawing/2014/main" id="{4FEF4C4C-042F-4469-BE54-3D054E48AC78}"/>
              </a:ext>
            </a:extLst>
          </p:cNvPr>
          <p:cNvSpPr>
            <a:spLocks noGrp="1"/>
          </p:cNvSpPr>
          <p:nvPr>
            <p:ph idx="1"/>
          </p:nvPr>
        </p:nvSpPr>
        <p:spPr/>
        <p:txBody>
          <a:bodyPr/>
          <a:lstStyle/>
          <a:p>
            <a:pPr eaLnBrk="1" hangingPunct="1">
              <a:lnSpc>
                <a:spcPct val="120000"/>
              </a:lnSpc>
              <a:spcBef>
                <a:spcPts val="1200"/>
              </a:spcBef>
            </a:pPr>
            <a:r>
              <a:rPr lang="zh-CN" altLang="en-US" sz="2400" b="1">
                <a:ea typeface="宋体" panose="02010600030101010101" pitchFamily="2" charset="-122"/>
              </a:rPr>
              <a:t>存储过程能够减少网络流量</a:t>
            </a:r>
          </a:p>
          <a:p>
            <a:pPr lvl="1" eaLnBrk="1" hangingPunct="1">
              <a:lnSpc>
                <a:spcPct val="120000"/>
              </a:lnSpc>
              <a:spcBef>
                <a:spcPts val="1200"/>
              </a:spcBef>
            </a:pPr>
            <a:r>
              <a:rPr lang="zh-CN" altLang="en-US" sz="2000">
                <a:ea typeface="宋体" panose="02010600030101010101" pitchFamily="2" charset="-122"/>
              </a:rPr>
              <a:t>对于同一个针对数据数据库对象的操作（如查询、修改），如果这一操作所涉及到的 </a:t>
            </a:r>
            <a:r>
              <a:rPr lang="en-US" altLang="zh-CN" sz="2000">
                <a:ea typeface="宋体" panose="02010600030101010101" pitchFamily="2" charset="-122"/>
              </a:rPr>
              <a:t>Transaction-SQL </a:t>
            </a:r>
            <a:r>
              <a:rPr lang="zh-CN" altLang="en-US" sz="2000">
                <a:ea typeface="宋体" panose="02010600030101010101" pitchFamily="2" charset="-122"/>
              </a:rPr>
              <a:t>语句被组织成一存储过程，那么当在客户计算机上调用该存储过程时，网络中传送的只是该调用语句，否则将是多条</a:t>
            </a:r>
            <a:r>
              <a:rPr lang="en-US" altLang="zh-CN" sz="2000">
                <a:ea typeface="宋体" panose="02010600030101010101" pitchFamily="2" charset="-122"/>
              </a:rPr>
              <a:t>SQL </a:t>
            </a:r>
            <a:r>
              <a:rPr lang="zh-CN" altLang="en-US" sz="2000">
                <a:ea typeface="宋体" panose="02010600030101010101" pitchFamily="2" charset="-122"/>
              </a:rPr>
              <a:t>语句，从而大大增加了网络流量，降低网络负载。</a:t>
            </a:r>
          </a:p>
          <a:p>
            <a:pPr eaLnBrk="1" hangingPunct="1">
              <a:lnSpc>
                <a:spcPct val="120000"/>
              </a:lnSpc>
              <a:spcBef>
                <a:spcPts val="1200"/>
              </a:spcBef>
            </a:pPr>
            <a:r>
              <a:rPr lang="zh-CN" altLang="en-US" sz="2400" b="1">
                <a:ea typeface="宋体" panose="02010600030101010101" pitchFamily="2" charset="-122"/>
              </a:rPr>
              <a:t>存储过程可被作为一种安全机制来充分利用</a:t>
            </a:r>
          </a:p>
          <a:p>
            <a:pPr lvl="1" eaLnBrk="1" hangingPunct="1">
              <a:lnSpc>
                <a:spcPct val="120000"/>
              </a:lnSpc>
              <a:spcBef>
                <a:spcPts val="1200"/>
              </a:spcBef>
            </a:pPr>
            <a:r>
              <a:rPr lang="zh-CN" altLang="en-US" sz="2000">
                <a:ea typeface="宋体" panose="02010600030101010101" pitchFamily="2" charset="-122"/>
              </a:rPr>
              <a:t>系统管理员通过对执行某一存储过程的权限进行限制，从而能够实现对相应的数据访问权限的限制，避免非授权用户对数据的访问，保证数据的安全。</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a:extLst>
              <a:ext uri="{FF2B5EF4-FFF2-40B4-BE49-F238E27FC236}">
                <a16:creationId xmlns:a16="http://schemas.microsoft.com/office/drawing/2014/main" id="{D72AF31F-FB60-4E2D-AC92-F93A12AD370A}"/>
              </a:ext>
            </a:extLst>
          </p:cNvPr>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effectLst/>
                <a:ea typeface="宋体" panose="02010600030101010101" pitchFamily="2" charset="-122"/>
              </a:rPr>
              <a:t>Triggers</a:t>
            </a:r>
            <a:endParaRPr lang="en-IN" altLang="zh-CN">
              <a:effectLst/>
              <a:ea typeface="宋体" panose="02010600030101010101" pitchFamily="2" charset="-122"/>
            </a:endParaRPr>
          </a:p>
        </p:txBody>
      </p:sp>
      <p:sp>
        <p:nvSpPr>
          <p:cNvPr id="51203" name="Rectangle 5">
            <a:extLst>
              <a:ext uri="{FF2B5EF4-FFF2-40B4-BE49-F238E27FC236}">
                <a16:creationId xmlns:a16="http://schemas.microsoft.com/office/drawing/2014/main" id="{5542123F-C7F5-4C90-A3B8-64FA01168620}"/>
              </a:ext>
            </a:extLst>
          </p:cNvPr>
          <p:cNvSpPr>
            <a:spLocks noGrp="1" noChangeArrowheads="1"/>
          </p:cNvSpPr>
          <p:nvPr>
            <p:ph type="subTitle" idx="1"/>
          </p:nvPr>
        </p:nvSpPr>
        <p:spPr/>
        <p:txBody>
          <a:bodyPr/>
          <a:lstStyle/>
          <a:p>
            <a:pPr eaLnBrk="1" hangingPunct="1">
              <a:buFont typeface="Monotype Sorts" pitchFamily="2" charset="2"/>
              <a:buNone/>
            </a:pPr>
            <a:endParaRPr lang="en-IN" altLang="zh-CN">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8977B1-4CF5-4809-9987-D49512072237}"/>
              </a:ext>
            </a:extLst>
          </p:cNvPr>
          <p:cNvSpPr>
            <a:spLocks noGrp="1"/>
          </p:cNvSpPr>
          <p:nvPr>
            <p:ph type="title"/>
          </p:nvPr>
        </p:nvSpPr>
        <p:spPr/>
        <p:txBody>
          <a:bodyPr/>
          <a:lstStyle/>
          <a:p>
            <a:pPr eaLnBrk="1" hangingPunct="1">
              <a:defRPr/>
            </a:pPr>
            <a:r>
              <a:rPr kumimoji="0" lang="en-US" altLang="zh-CN" sz="3400">
                <a:solidFill>
                  <a:srgbClr val="006633"/>
                </a:solidFill>
                <a:effectLst>
                  <a:outerShdw blurRad="38100" dist="38100" dir="2700000" algn="tl">
                    <a:srgbClr val="C0C0C0"/>
                  </a:outerShdw>
                </a:effectLst>
                <a:latin typeface="Garamond" pitchFamily="18" charset="0"/>
                <a:ea typeface="黑体" pitchFamily="49" charset="-122"/>
              </a:rPr>
              <a:t>ODBC</a:t>
            </a:r>
            <a:r>
              <a:rPr kumimoji="0" lang="en-US" altLang="zh-CN" sz="2300">
                <a:solidFill>
                  <a:srgbClr val="006633"/>
                </a:solidFill>
                <a:effectLst>
                  <a:outerShdw blurRad="38100" dist="38100" dir="2700000" algn="tl">
                    <a:srgbClr val="C0C0C0"/>
                  </a:outerShdw>
                </a:effectLst>
                <a:latin typeface="Garamond" pitchFamily="18" charset="0"/>
                <a:ea typeface="黑体" pitchFamily="49" charset="-122"/>
              </a:rPr>
              <a:t>(</a:t>
            </a:r>
            <a:r>
              <a:rPr kumimoji="0" lang="en-US" altLang="zh-CN" sz="2300">
                <a:solidFill>
                  <a:srgbClr val="FF0000"/>
                </a:solidFill>
                <a:effectLst>
                  <a:outerShdw blurRad="38100" dist="38100" dir="2700000" algn="tl">
                    <a:srgbClr val="C0C0C0"/>
                  </a:outerShdw>
                </a:effectLst>
                <a:latin typeface="Garamond" pitchFamily="18" charset="0"/>
                <a:ea typeface="黑体" pitchFamily="49" charset="-122"/>
              </a:rPr>
              <a:t>O</a:t>
            </a:r>
            <a:r>
              <a:rPr kumimoji="0" lang="en-US" altLang="zh-CN" sz="2300">
                <a:solidFill>
                  <a:srgbClr val="006633"/>
                </a:solidFill>
                <a:effectLst>
                  <a:outerShdw blurRad="38100" dist="38100" dir="2700000" algn="tl">
                    <a:srgbClr val="C0C0C0"/>
                  </a:outerShdw>
                </a:effectLst>
                <a:latin typeface="Garamond" pitchFamily="18" charset="0"/>
                <a:ea typeface="黑体" pitchFamily="49" charset="-122"/>
              </a:rPr>
              <a:t>pen </a:t>
            </a:r>
            <a:r>
              <a:rPr kumimoji="0" lang="en-US" altLang="zh-CN" sz="2300">
                <a:solidFill>
                  <a:srgbClr val="FF0000"/>
                </a:solidFill>
                <a:effectLst>
                  <a:outerShdw blurRad="38100" dist="38100" dir="2700000" algn="tl">
                    <a:srgbClr val="C0C0C0"/>
                  </a:outerShdw>
                </a:effectLst>
                <a:latin typeface="Garamond" pitchFamily="18" charset="0"/>
                <a:ea typeface="黑体" pitchFamily="49" charset="-122"/>
              </a:rPr>
              <a:t>D</a:t>
            </a:r>
            <a:r>
              <a:rPr kumimoji="0" lang="en-US" altLang="zh-CN" sz="2300">
                <a:solidFill>
                  <a:srgbClr val="006633"/>
                </a:solidFill>
                <a:effectLst>
                  <a:outerShdw blurRad="38100" dist="38100" dir="2700000" algn="tl">
                    <a:srgbClr val="C0C0C0"/>
                  </a:outerShdw>
                </a:effectLst>
                <a:latin typeface="Garamond" pitchFamily="18" charset="0"/>
                <a:ea typeface="黑体" pitchFamily="49" charset="-122"/>
              </a:rPr>
              <a:t>ata</a:t>
            </a:r>
            <a:r>
              <a:rPr kumimoji="0" lang="en-US" altLang="zh-CN" sz="2300">
                <a:solidFill>
                  <a:srgbClr val="FF0000"/>
                </a:solidFill>
                <a:effectLst>
                  <a:outerShdw blurRad="38100" dist="38100" dir="2700000" algn="tl">
                    <a:srgbClr val="C0C0C0"/>
                  </a:outerShdw>
                </a:effectLst>
                <a:latin typeface="Garamond" pitchFamily="18" charset="0"/>
                <a:ea typeface="黑体" pitchFamily="49" charset="-122"/>
              </a:rPr>
              <a:t>B</a:t>
            </a:r>
            <a:r>
              <a:rPr kumimoji="0" lang="en-US" altLang="zh-CN" sz="2300">
                <a:solidFill>
                  <a:srgbClr val="006633"/>
                </a:solidFill>
                <a:effectLst>
                  <a:outerShdw blurRad="38100" dist="38100" dir="2700000" algn="tl">
                    <a:srgbClr val="C0C0C0"/>
                  </a:outerShdw>
                </a:effectLst>
                <a:latin typeface="Garamond" pitchFamily="18" charset="0"/>
                <a:ea typeface="黑体" pitchFamily="49" charset="-122"/>
              </a:rPr>
              <a:t>ase </a:t>
            </a:r>
            <a:r>
              <a:rPr kumimoji="0" lang="en-US" altLang="zh-CN" sz="2300">
                <a:solidFill>
                  <a:srgbClr val="FF0000"/>
                </a:solidFill>
                <a:effectLst>
                  <a:outerShdw blurRad="38100" dist="38100" dir="2700000" algn="tl">
                    <a:srgbClr val="C0C0C0"/>
                  </a:outerShdw>
                </a:effectLst>
                <a:latin typeface="Garamond" pitchFamily="18" charset="0"/>
                <a:ea typeface="黑体" pitchFamily="49" charset="-122"/>
              </a:rPr>
              <a:t>C</a:t>
            </a:r>
            <a:r>
              <a:rPr kumimoji="0" lang="en-US" altLang="zh-CN" sz="2300">
                <a:solidFill>
                  <a:srgbClr val="006633"/>
                </a:solidFill>
                <a:effectLst>
                  <a:outerShdw blurRad="38100" dist="38100" dir="2700000" algn="tl">
                    <a:srgbClr val="C0C0C0"/>
                  </a:outerShdw>
                </a:effectLst>
                <a:latin typeface="Garamond" pitchFamily="18" charset="0"/>
                <a:ea typeface="黑体" pitchFamily="49" charset="-122"/>
              </a:rPr>
              <a:t>onnectivty</a:t>
            </a:r>
            <a:r>
              <a:rPr kumimoji="0" lang="zh-CN" altLang="en-US" sz="2300">
                <a:solidFill>
                  <a:srgbClr val="006633"/>
                </a:solidFill>
                <a:effectLst>
                  <a:outerShdw blurRad="38100" dist="38100" dir="2700000" algn="tl">
                    <a:srgbClr val="C0C0C0"/>
                  </a:outerShdw>
                </a:effectLst>
                <a:latin typeface="Garamond" pitchFamily="18" charset="0"/>
                <a:ea typeface="黑体" pitchFamily="49" charset="-122"/>
              </a:rPr>
              <a:t>：开放数据库互连</a:t>
            </a:r>
            <a:r>
              <a:rPr kumimoji="0" lang="en-US" altLang="zh-CN" sz="2300">
                <a:solidFill>
                  <a:srgbClr val="006633"/>
                </a:solidFill>
                <a:effectLst>
                  <a:outerShdw blurRad="38100" dist="38100" dir="2700000" algn="tl">
                    <a:srgbClr val="C0C0C0"/>
                  </a:outerShdw>
                </a:effectLst>
                <a:latin typeface="Garamond" pitchFamily="18" charset="0"/>
                <a:ea typeface="黑体" pitchFamily="49" charset="-122"/>
              </a:rPr>
              <a:t>)</a:t>
            </a:r>
            <a:endParaRPr lang="zh-CN" altLang="en-US" sz="2900">
              <a:effectLst>
                <a:outerShdw blurRad="38100" dist="38100" dir="2700000" algn="tl">
                  <a:srgbClr val="C0C0C0"/>
                </a:outerShdw>
              </a:effectLst>
              <a:ea typeface="宋体" pitchFamily="2" charset="-122"/>
            </a:endParaRPr>
          </a:p>
        </p:txBody>
      </p:sp>
      <p:sp>
        <p:nvSpPr>
          <p:cNvPr id="11267" name="内容占位符 2">
            <a:extLst>
              <a:ext uri="{FF2B5EF4-FFF2-40B4-BE49-F238E27FC236}">
                <a16:creationId xmlns:a16="http://schemas.microsoft.com/office/drawing/2014/main" id="{D4BEE14C-7298-4D3A-A731-AD2DA0D5C924}"/>
              </a:ext>
            </a:extLst>
          </p:cNvPr>
          <p:cNvSpPr>
            <a:spLocks noGrp="1"/>
          </p:cNvSpPr>
          <p:nvPr>
            <p:ph idx="1"/>
          </p:nvPr>
        </p:nvSpPr>
        <p:spPr/>
        <p:txBody>
          <a:bodyPr/>
          <a:lstStyle/>
          <a:p>
            <a:pPr algn="just" eaLnBrk="1" hangingPunct="1">
              <a:spcBef>
                <a:spcPts val="600"/>
              </a:spcBef>
            </a:pPr>
            <a:r>
              <a:rPr lang="en-US" altLang="zh-CN" sz="2400">
                <a:solidFill>
                  <a:srgbClr val="0000FF"/>
                </a:solidFill>
                <a:ea typeface="宋体" panose="02010600030101010101" pitchFamily="2" charset="-122"/>
              </a:rPr>
              <a:t>ODBC</a:t>
            </a:r>
            <a:r>
              <a:rPr lang="zh-CN" altLang="en-US" sz="2400">
                <a:ea typeface="宋体" panose="02010600030101010101" pitchFamily="2" charset="-122"/>
              </a:rPr>
              <a:t>是</a:t>
            </a:r>
            <a:r>
              <a:rPr lang="en-US" altLang="zh-CN" sz="2400">
                <a:ea typeface="宋体" panose="02010600030101010101" pitchFamily="2" charset="-122"/>
              </a:rPr>
              <a:t>Microsoft Windows Open Standards Architecture (</a:t>
            </a:r>
            <a:r>
              <a:rPr lang="en-US" altLang="zh-CN" sz="2400">
                <a:solidFill>
                  <a:srgbClr val="0000FF"/>
                </a:solidFill>
                <a:ea typeface="宋体" panose="02010600030101010101" pitchFamily="2" charset="-122"/>
              </a:rPr>
              <a:t>WOSA,Windows</a:t>
            </a:r>
            <a:r>
              <a:rPr lang="zh-CN" altLang="en-US" sz="2400">
                <a:solidFill>
                  <a:srgbClr val="0000FF"/>
                </a:solidFill>
                <a:ea typeface="宋体" panose="02010600030101010101" pitchFamily="2" charset="-122"/>
              </a:rPr>
              <a:t>开放服务体系</a:t>
            </a:r>
            <a:r>
              <a:rPr lang="en-US" altLang="zh-CN" sz="2400">
                <a:ea typeface="宋体" panose="02010600030101010101" pitchFamily="2" charset="-122"/>
              </a:rPr>
              <a:t>)</a:t>
            </a:r>
            <a:r>
              <a:rPr lang="zh-CN" altLang="en-US" sz="2400">
                <a:ea typeface="宋体" panose="02010600030101010101" pitchFamily="2" charset="-122"/>
              </a:rPr>
              <a:t>的重要组成部分</a:t>
            </a:r>
            <a:r>
              <a:rPr lang="en-US" altLang="zh-CN" sz="2400">
                <a:ea typeface="宋体" panose="02010600030101010101" pitchFamily="2" charset="-122"/>
              </a:rPr>
              <a:t>,</a:t>
            </a:r>
            <a:r>
              <a:rPr lang="zh-CN" altLang="en-US" sz="2400">
                <a:ea typeface="宋体" panose="02010600030101010101" pitchFamily="2" charset="-122"/>
              </a:rPr>
              <a:t>由</a:t>
            </a:r>
            <a:r>
              <a:rPr lang="en-US" altLang="zh-CN" sz="2400">
                <a:ea typeface="宋体" panose="02010600030101010101" pitchFamily="2" charset="-122"/>
              </a:rPr>
              <a:t>Microsoft</a:t>
            </a:r>
            <a:r>
              <a:rPr lang="zh-CN" altLang="en-US" sz="2400">
                <a:ea typeface="宋体" panose="02010600030101010101" pitchFamily="2" charset="-122"/>
              </a:rPr>
              <a:t>公司于</a:t>
            </a:r>
            <a:r>
              <a:rPr lang="en-US" altLang="zh-CN" sz="2400">
                <a:ea typeface="宋体" panose="02010600030101010101" pitchFamily="2" charset="-122"/>
              </a:rPr>
              <a:t>1991</a:t>
            </a:r>
            <a:r>
              <a:rPr lang="zh-CN" altLang="en-US" sz="2400">
                <a:ea typeface="宋体" panose="02010600030101010101" pitchFamily="2" charset="-122"/>
              </a:rPr>
              <a:t>年底发布</a:t>
            </a:r>
            <a:r>
              <a:rPr lang="en-US" altLang="zh-CN" sz="2400">
                <a:ea typeface="宋体" panose="02010600030101010101" pitchFamily="2" charset="-122"/>
              </a:rPr>
              <a:t>,</a:t>
            </a:r>
            <a:r>
              <a:rPr lang="zh-CN" altLang="en-US" sz="2400">
                <a:ea typeface="宋体" panose="02010600030101010101" pitchFamily="2" charset="-122"/>
              </a:rPr>
              <a:t>短短几年已成为事实上的工业标准</a:t>
            </a:r>
            <a:r>
              <a:rPr lang="en-US" altLang="zh-CN" sz="2400">
                <a:ea typeface="宋体" panose="02010600030101010101" pitchFamily="2" charset="-122"/>
              </a:rPr>
              <a:t>.</a:t>
            </a:r>
            <a:r>
              <a:rPr lang="zh-CN" altLang="en-US" sz="2400">
                <a:ea typeface="宋体" panose="02010600030101010101" pitchFamily="2" charset="-122"/>
              </a:rPr>
              <a:t>它建立了一组规范</a:t>
            </a:r>
            <a:r>
              <a:rPr lang="en-US" altLang="zh-CN" sz="2400">
                <a:ea typeface="宋体" panose="02010600030101010101" pitchFamily="2" charset="-122"/>
              </a:rPr>
              <a:t>,</a:t>
            </a:r>
            <a:r>
              <a:rPr lang="zh-CN" altLang="en-US" sz="2400">
                <a:ea typeface="宋体" panose="02010600030101010101" pitchFamily="2" charset="-122"/>
              </a:rPr>
              <a:t>提供了一套分层</a:t>
            </a:r>
            <a:r>
              <a:rPr lang="en-US" altLang="zh-CN" sz="2400">
                <a:ea typeface="宋体" panose="02010600030101010101" pitchFamily="2" charset="-122"/>
              </a:rPr>
              <a:t>(</a:t>
            </a:r>
            <a:r>
              <a:rPr lang="zh-CN" altLang="en-US" sz="2400">
                <a:ea typeface="宋体" panose="02010600030101010101" pitchFamily="2" charset="-122"/>
              </a:rPr>
              <a:t>随着层的扩展</a:t>
            </a:r>
            <a:r>
              <a:rPr lang="en-US" altLang="zh-CN" sz="2400">
                <a:ea typeface="宋体" panose="02010600030101010101" pitchFamily="2" charset="-122"/>
              </a:rPr>
              <a:t>,</a:t>
            </a:r>
            <a:r>
              <a:rPr lang="zh-CN" altLang="en-US" sz="2400">
                <a:ea typeface="宋体" panose="02010600030101010101" pitchFamily="2" charset="-122"/>
              </a:rPr>
              <a:t>数据服务能力不断的增强</a:t>
            </a:r>
            <a:r>
              <a:rPr lang="en-US" altLang="zh-CN" sz="2400">
                <a:ea typeface="宋体" panose="02010600030101010101" pitchFamily="2" charset="-122"/>
              </a:rPr>
              <a:t>)</a:t>
            </a:r>
            <a:r>
              <a:rPr lang="zh-CN" altLang="en-US" sz="2400">
                <a:ea typeface="宋体" panose="02010600030101010101" pitchFamily="2" charset="-122"/>
              </a:rPr>
              <a:t>的标准</a:t>
            </a:r>
            <a:r>
              <a:rPr lang="en-US" altLang="zh-CN" sz="2400">
                <a:ea typeface="宋体" panose="02010600030101010101" pitchFamily="2" charset="-122"/>
              </a:rPr>
              <a:t>API(</a:t>
            </a:r>
            <a:r>
              <a:rPr lang="zh-CN" altLang="en-US" sz="2400">
                <a:ea typeface="宋体" panose="02010600030101010101" pitchFamily="2" charset="-122"/>
              </a:rPr>
              <a:t>支持</a:t>
            </a:r>
            <a:r>
              <a:rPr lang="en-US" altLang="zh-CN" sz="2400">
                <a:ea typeface="宋体" panose="02010600030101010101" pitchFamily="2" charset="-122"/>
              </a:rPr>
              <a:t>SQL),</a:t>
            </a:r>
            <a:r>
              <a:rPr lang="zh-CN" altLang="en-US" sz="2400">
                <a:ea typeface="宋体" panose="02010600030101010101" pitchFamily="2" charset="-122"/>
              </a:rPr>
              <a:t>它解决了嵌入式</a:t>
            </a:r>
            <a:r>
              <a:rPr lang="en-US" altLang="zh-CN" sz="2400">
                <a:ea typeface="宋体" panose="02010600030101010101" pitchFamily="2" charset="-122"/>
              </a:rPr>
              <a:t>SQL</a:t>
            </a:r>
            <a:r>
              <a:rPr lang="zh-CN" altLang="en-US" sz="2400">
                <a:ea typeface="宋体" panose="02010600030101010101" pitchFamily="2" charset="-122"/>
              </a:rPr>
              <a:t>接口的非规范核心</a:t>
            </a:r>
            <a:r>
              <a:rPr lang="en-US" altLang="zh-CN" sz="2400">
                <a:ea typeface="宋体" panose="02010600030101010101" pitchFamily="2" charset="-122"/>
              </a:rPr>
              <a:t>,</a:t>
            </a:r>
            <a:r>
              <a:rPr lang="zh-CN" altLang="en-US" sz="2400">
                <a:ea typeface="宋体" panose="02010600030101010101" pitchFamily="2" charset="-122"/>
              </a:rPr>
              <a:t>数据应用系统用它来访问任何提供了</a:t>
            </a:r>
            <a:r>
              <a:rPr lang="en-US" altLang="zh-CN" sz="2400">
                <a:ea typeface="宋体" panose="02010600030101010101" pitchFamily="2" charset="-122"/>
              </a:rPr>
              <a:t>ODBC</a:t>
            </a:r>
            <a:r>
              <a:rPr lang="zh-CN" altLang="en-US" sz="2400">
                <a:ea typeface="宋体" panose="02010600030101010101" pitchFamily="2" charset="-122"/>
              </a:rPr>
              <a:t>驱动程序</a:t>
            </a:r>
            <a:r>
              <a:rPr lang="en-US" altLang="zh-CN" sz="2400">
                <a:ea typeface="宋体" panose="02010600030101010101" pitchFamily="2" charset="-122"/>
              </a:rPr>
              <a:t>(</a:t>
            </a:r>
            <a:r>
              <a:rPr lang="zh-CN" altLang="en-US" sz="2400">
                <a:ea typeface="宋体" panose="02010600030101010101" pitchFamily="2" charset="-122"/>
              </a:rPr>
              <a:t>一组</a:t>
            </a:r>
            <a:r>
              <a:rPr lang="en-US" altLang="zh-CN" sz="2400">
                <a:ea typeface="宋体" panose="02010600030101010101" pitchFamily="2" charset="-122"/>
              </a:rPr>
              <a:t>DLL)</a:t>
            </a:r>
            <a:r>
              <a:rPr lang="zh-CN" altLang="en-US" sz="2400">
                <a:ea typeface="宋体" panose="02010600030101010101" pitchFamily="2" charset="-122"/>
              </a:rPr>
              <a:t>的数据库</a:t>
            </a:r>
            <a:r>
              <a:rPr lang="en-US" altLang="zh-CN" sz="2400">
                <a:ea typeface="宋体" panose="02010600030101010101" pitchFamily="2" charset="-122"/>
              </a:rPr>
              <a:t>,</a:t>
            </a:r>
            <a:r>
              <a:rPr lang="zh-CN" altLang="en-US" sz="2400">
                <a:ea typeface="宋体" panose="02010600030101010101" pitchFamily="2" charset="-122"/>
              </a:rPr>
              <a:t>结束了过去针对不同的数据库系统开发须掌握相应数据访问</a:t>
            </a:r>
            <a:r>
              <a:rPr lang="en-US" altLang="zh-CN" sz="2400">
                <a:ea typeface="宋体" panose="02010600030101010101" pitchFamily="2" charset="-122"/>
              </a:rPr>
              <a:t>API</a:t>
            </a:r>
            <a:r>
              <a:rPr lang="zh-CN" altLang="en-US" sz="2400">
                <a:ea typeface="宋体" panose="02010600030101010101" pitchFamily="2" charset="-122"/>
              </a:rPr>
              <a:t>的时代</a:t>
            </a:r>
            <a:r>
              <a:rPr lang="en-US" altLang="zh-CN" sz="2400">
                <a:ea typeface="宋体" panose="02010600030101010101" pitchFamily="2" charset="-122"/>
              </a:rPr>
              <a:t>.</a:t>
            </a:r>
            <a:r>
              <a:rPr lang="zh-CN" altLang="en-US" sz="2400">
                <a:ea typeface="宋体" panose="02010600030101010101" pitchFamily="2" charset="-122"/>
              </a:rPr>
              <a:t>事实上</a:t>
            </a:r>
            <a:r>
              <a:rPr lang="en-US" altLang="zh-CN" sz="2400">
                <a:ea typeface="宋体" panose="02010600030101010101" pitchFamily="2" charset="-122"/>
              </a:rPr>
              <a:t>,</a:t>
            </a:r>
            <a:r>
              <a:rPr lang="zh-CN" altLang="en-US" sz="2400">
                <a:ea typeface="宋体" panose="02010600030101010101" pitchFamily="2" charset="-122"/>
              </a:rPr>
              <a:t>可将</a:t>
            </a:r>
            <a:r>
              <a:rPr lang="en-US" altLang="zh-CN" sz="2400">
                <a:ea typeface="宋体" panose="02010600030101010101" pitchFamily="2" charset="-122"/>
              </a:rPr>
              <a:t>ODBC</a:t>
            </a:r>
            <a:r>
              <a:rPr lang="zh-CN" altLang="en-US" sz="2400">
                <a:ea typeface="宋体" panose="02010600030101010101" pitchFamily="2" charset="-122"/>
              </a:rPr>
              <a:t>体系看作统一的数据访问界面</a:t>
            </a:r>
            <a:r>
              <a:rPr lang="en-US" altLang="zh-CN" sz="2400">
                <a:ea typeface="宋体" panose="02010600030101010101" pitchFamily="2" charset="-122"/>
              </a:rPr>
              <a:t>,</a:t>
            </a:r>
            <a:r>
              <a:rPr lang="zh-CN" altLang="en-US" sz="2400">
                <a:ea typeface="宋体" panose="02010600030101010101" pitchFamily="2" charset="-122"/>
              </a:rPr>
              <a:t>而使这种统一的数据访问成为可能的就是各数据库产品厂商提供的相应的</a:t>
            </a:r>
            <a:r>
              <a:rPr lang="en-US" altLang="zh-CN" sz="2400">
                <a:ea typeface="宋体" panose="02010600030101010101" pitchFamily="2" charset="-122"/>
              </a:rPr>
              <a:t>ODBC Provider(ODBC</a:t>
            </a:r>
            <a:r>
              <a:rPr lang="zh-CN" altLang="en-US" sz="2400">
                <a:ea typeface="宋体" panose="02010600030101010101" pitchFamily="2" charset="-122"/>
              </a:rPr>
              <a:t>提供者即</a:t>
            </a:r>
            <a:r>
              <a:rPr lang="en-US" altLang="zh-CN" sz="2400">
                <a:ea typeface="宋体" panose="02010600030101010101" pitchFamily="2" charset="-122"/>
              </a:rPr>
              <a:t>ODBC </a:t>
            </a:r>
            <a:r>
              <a:rPr lang="zh-CN" altLang="en-US" sz="2400">
                <a:ea typeface="宋体" panose="02010600030101010101" pitchFamily="2" charset="-122"/>
              </a:rPr>
              <a:t>驱动</a:t>
            </a:r>
            <a:r>
              <a:rPr lang="en-US" altLang="zh-CN" sz="2400">
                <a:ea typeface="宋体" panose="02010600030101010101" pitchFamily="2" charset="-122"/>
              </a:rPr>
              <a:t>)</a:t>
            </a:r>
            <a:r>
              <a:rPr lang="zh-CN" altLang="en-US" sz="2400">
                <a:ea typeface="宋体" panose="02010600030101010101" pitchFamily="2" charset="-122"/>
              </a:rPr>
              <a:t>。</a:t>
            </a:r>
          </a:p>
          <a:p>
            <a:pPr algn="just" eaLnBrk="1" hangingPunct="1">
              <a:spcBef>
                <a:spcPts val="600"/>
              </a:spcBef>
            </a:pPr>
            <a:endParaRPr lang="zh-CN" altLang="en-US" sz="240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B6BE19-7F98-47FE-B85B-23ABE7CFD5C2}"/>
              </a:ext>
            </a:extLst>
          </p:cNvPr>
          <p:cNvSpPr>
            <a:spLocks noGrp="1"/>
          </p:cNvSpPr>
          <p:nvPr>
            <p:ph type="title"/>
          </p:nvPr>
        </p:nvSpPr>
        <p:spPr/>
        <p:txBody>
          <a:bodyPr/>
          <a:lstStyle/>
          <a:p>
            <a:pPr eaLnBrk="1" hangingPunct="1">
              <a:defRPr/>
            </a:pPr>
            <a:r>
              <a:rPr lang="zh-CN" altLang="en-US">
                <a:effectLst>
                  <a:outerShdw blurRad="38100" dist="38100" dir="2700000" algn="tl">
                    <a:srgbClr val="C0C0C0"/>
                  </a:outerShdw>
                </a:effectLst>
                <a:ea typeface="宋体" pitchFamily="2" charset="-122"/>
              </a:rPr>
              <a:t>触发器 </a:t>
            </a:r>
            <a:r>
              <a:rPr lang="en-US" altLang="zh-CN">
                <a:effectLst>
                  <a:outerShdw blurRad="38100" dist="38100" dir="2700000" algn="tl">
                    <a:srgbClr val="C0C0C0"/>
                  </a:outerShdw>
                </a:effectLst>
                <a:ea typeface="宋体" pitchFamily="2" charset="-122"/>
              </a:rPr>
              <a:t>Trigger</a:t>
            </a:r>
            <a:endParaRPr lang="zh-CN" altLang="en-US">
              <a:effectLst>
                <a:outerShdw blurRad="38100" dist="38100" dir="2700000" algn="tl">
                  <a:srgbClr val="C0C0C0"/>
                </a:outerShdw>
              </a:effectLst>
              <a:ea typeface="宋体" pitchFamily="2" charset="-122"/>
            </a:endParaRPr>
          </a:p>
        </p:txBody>
      </p:sp>
      <p:sp>
        <p:nvSpPr>
          <p:cNvPr id="53251" name="内容占位符 2">
            <a:extLst>
              <a:ext uri="{FF2B5EF4-FFF2-40B4-BE49-F238E27FC236}">
                <a16:creationId xmlns:a16="http://schemas.microsoft.com/office/drawing/2014/main" id="{18E3D915-BFE0-447E-AB7A-FE5EA815882D}"/>
              </a:ext>
            </a:extLst>
          </p:cNvPr>
          <p:cNvSpPr>
            <a:spLocks noGrp="1"/>
          </p:cNvSpPr>
          <p:nvPr>
            <p:ph idx="1"/>
          </p:nvPr>
        </p:nvSpPr>
        <p:spPr/>
        <p:txBody>
          <a:bodyPr/>
          <a:lstStyle/>
          <a:p>
            <a:pPr eaLnBrk="1" hangingPunct="1">
              <a:spcBef>
                <a:spcPts val="1200"/>
              </a:spcBef>
            </a:pPr>
            <a:r>
              <a:rPr lang="zh-CN" altLang="en-US" sz="2400">
                <a:ea typeface="宋体" panose="02010600030101010101" pitchFamily="2" charset="-122"/>
              </a:rPr>
              <a:t>触发器是在对表进行插入（</a:t>
            </a:r>
            <a:r>
              <a:rPr lang="en-US" altLang="zh-CN" sz="2400">
                <a:ea typeface="宋体" panose="02010600030101010101" pitchFamily="2" charset="-122"/>
              </a:rPr>
              <a:t>INSERT</a:t>
            </a:r>
            <a:r>
              <a:rPr lang="zh-CN" altLang="en-US" sz="2400">
                <a:ea typeface="宋体" panose="02010600030101010101" pitchFamily="2" charset="-122"/>
              </a:rPr>
              <a:t>）、更新（</a:t>
            </a:r>
            <a:r>
              <a:rPr lang="en-US" altLang="zh-CN" sz="2400">
                <a:ea typeface="宋体" panose="02010600030101010101" pitchFamily="2" charset="-122"/>
              </a:rPr>
              <a:t>UPDATE</a:t>
            </a:r>
            <a:r>
              <a:rPr lang="zh-CN" altLang="en-US" sz="2400">
                <a:ea typeface="宋体" panose="02010600030101010101" pitchFamily="2" charset="-122"/>
              </a:rPr>
              <a:t>）或删除（</a:t>
            </a:r>
            <a:r>
              <a:rPr lang="en-US" altLang="zh-CN" sz="2400">
                <a:ea typeface="宋体" panose="02010600030101010101" pitchFamily="2" charset="-122"/>
              </a:rPr>
              <a:t>DELETE</a:t>
            </a:r>
            <a:r>
              <a:rPr lang="zh-CN" altLang="en-US" sz="2400">
                <a:ea typeface="宋体" panose="02010600030101010101" pitchFamily="2" charset="-122"/>
              </a:rPr>
              <a:t>）操作时自动执行的存储过程，它是一种特殊类型的存储过程。 </a:t>
            </a:r>
          </a:p>
          <a:p>
            <a:pPr eaLnBrk="1" hangingPunct="1">
              <a:spcBef>
                <a:spcPts val="1200"/>
              </a:spcBef>
            </a:pPr>
            <a:r>
              <a:rPr lang="zh-CN" altLang="en-US" sz="2400">
                <a:ea typeface="宋体" panose="02010600030101010101" pitchFamily="2" charset="-122"/>
              </a:rPr>
              <a:t>触发器这种特殊类型的存储过程，是在基表被修改时自动执行的内嵌过程。 </a:t>
            </a:r>
          </a:p>
          <a:p>
            <a:pPr eaLnBrk="1" hangingPunct="1">
              <a:spcBef>
                <a:spcPts val="1200"/>
              </a:spcBef>
            </a:pPr>
            <a:r>
              <a:rPr lang="zh-CN" altLang="en-US" sz="2400">
                <a:ea typeface="宋体" panose="02010600030101010101" pitchFamily="2" charset="-122"/>
              </a:rPr>
              <a:t>触发器是独立存储在数据库中的独立对象。触发器是现代数据库管理系统用于响应数据变化的一种机制。触发器是实现数据维护规则的有效机制。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a:extLst>
              <a:ext uri="{FF2B5EF4-FFF2-40B4-BE49-F238E27FC236}">
                <a16:creationId xmlns:a16="http://schemas.microsoft.com/office/drawing/2014/main" id="{B37E07FC-255B-43FA-AF2C-B4E941FFCFDE}"/>
              </a:ext>
            </a:extLst>
          </p:cNvPr>
          <p:cNvSpPr>
            <a:spLocks noGrp="1" noChangeArrowheads="1"/>
          </p:cNvSpPr>
          <p:nvPr>
            <p:ph type="title"/>
          </p:nvPr>
        </p:nvSpPr>
        <p:spPr/>
        <p:txBody>
          <a:bodyPr/>
          <a:lstStyle/>
          <a:p>
            <a:pPr eaLnBrk="1" hangingPunct="1">
              <a:defRPr/>
            </a:pPr>
            <a:r>
              <a:rPr lang="en-US"/>
              <a:t>Trigger Example </a:t>
            </a:r>
          </a:p>
        </p:txBody>
      </p:sp>
      <p:sp>
        <p:nvSpPr>
          <p:cNvPr id="54275" name="Rectangle 3">
            <a:extLst>
              <a:ext uri="{FF2B5EF4-FFF2-40B4-BE49-F238E27FC236}">
                <a16:creationId xmlns:a16="http://schemas.microsoft.com/office/drawing/2014/main" id="{4062B29B-972E-404F-A76F-F854753000B8}"/>
              </a:ext>
            </a:extLst>
          </p:cNvPr>
          <p:cNvSpPr>
            <a:spLocks noGrp="1" noChangeArrowheads="1"/>
          </p:cNvSpPr>
          <p:nvPr>
            <p:ph idx="1"/>
          </p:nvPr>
        </p:nvSpPr>
        <p:spPr/>
        <p:txBody>
          <a:bodyPr/>
          <a:lstStyle/>
          <a:p>
            <a:pPr eaLnBrk="1" hangingPunct="1"/>
            <a:r>
              <a:rPr lang="en-US" altLang="zh-CN" sz="2000">
                <a:ea typeface="宋体" panose="02010600030101010101" pitchFamily="2" charset="-122"/>
              </a:rPr>
              <a:t>E.g. </a:t>
            </a:r>
            <a:r>
              <a:rPr lang="en-US" altLang="zh-CN" sz="2000" i="1">
                <a:ea typeface="宋体" panose="02010600030101010101" pitchFamily="2" charset="-122"/>
              </a:rPr>
              <a:t>time_slot_id</a:t>
            </a:r>
            <a:r>
              <a:rPr lang="en-US" altLang="zh-CN" sz="2000">
                <a:ea typeface="宋体" panose="02010600030101010101" pitchFamily="2" charset="-122"/>
              </a:rPr>
              <a:t> is not a primary key of </a:t>
            </a:r>
            <a:r>
              <a:rPr lang="en-US" altLang="zh-CN" sz="2000" i="1">
                <a:ea typeface="宋体" panose="02010600030101010101" pitchFamily="2" charset="-122"/>
              </a:rPr>
              <a:t>timeslot, </a:t>
            </a:r>
            <a:r>
              <a:rPr lang="en-US" altLang="zh-CN" sz="2000">
                <a:ea typeface="宋体" panose="02010600030101010101" pitchFamily="2" charset="-122"/>
              </a:rPr>
              <a:t>so we cannot create a foreign key constraint from </a:t>
            </a:r>
            <a:r>
              <a:rPr lang="en-US" altLang="zh-CN" sz="2000" i="1">
                <a:ea typeface="宋体" panose="02010600030101010101" pitchFamily="2" charset="-122"/>
              </a:rPr>
              <a:t>section</a:t>
            </a:r>
            <a:r>
              <a:rPr lang="en-US" altLang="zh-CN" sz="2000">
                <a:ea typeface="宋体" panose="02010600030101010101" pitchFamily="2" charset="-122"/>
              </a:rPr>
              <a:t> to </a:t>
            </a:r>
            <a:r>
              <a:rPr lang="en-US" altLang="zh-CN" sz="2000" i="1">
                <a:ea typeface="宋体" panose="02010600030101010101" pitchFamily="2" charset="-122"/>
              </a:rPr>
              <a:t>timeslot.</a:t>
            </a:r>
            <a:endParaRPr lang="en-US" altLang="zh-CN" i="1">
              <a:ea typeface="宋体" panose="02010600030101010101" pitchFamily="2" charset="-122"/>
            </a:endParaRPr>
          </a:p>
          <a:p>
            <a:pPr eaLnBrk="1" hangingPunct="1"/>
            <a:r>
              <a:rPr lang="en-US" altLang="zh-CN" sz="2000">
                <a:ea typeface="宋体" panose="02010600030101010101" pitchFamily="2" charset="-122"/>
              </a:rPr>
              <a:t>Alternative: use triggers on </a:t>
            </a:r>
            <a:r>
              <a:rPr lang="en-US" altLang="zh-CN" sz="2000" i="1">
                <a:ea typeface="宋体" panose="02010600030101010101" pitchFamily="2" charset="-122"/>
              </a:rPr>
              <a:t>section</a:t>
            </a:r>
            <a:r>
              <a:rPr lang="en-US" altLang="zh-CN" sz="2000">
                <a:ea typeface="宋体" panose="02010600030101010101" pitchFamily="2" charset="-122"/>
              </a:rPr>
              <a:t> and </a:t>
            </a:r>
            <a:r>
              <a:rPr lang="en-US" altLang="zh-CN" sz="2000" i="1">
                <a:ea typeface="宋体" panose="02010600030101010101" pitchFamily="2" charset="-122"/>
              </a:rPr>
              <a:t>timeslot</a:t>
            </a:r>
            <a:r>
              <a:rPr lang="en-US" altLang="zh-CN" sz="2000">
                <a:ea typeface="宋体" panose="02010600030101010101" pitchFamily="2" charset="-122"/>
              </a:rPr>
              <a:t> to enforce integrity constraints</a:t>
            </a:r>
            <a:endParaRPr lang="en-US" altLang="zh-CN">
              <a:ea typeface="宋体" panose="02010600030101010101" pitchFamily="2" charset="-122"/>
            </a:endParaRPr>
          </a:p>
          <a:p>
            <a:pPr eaLnBrk="1" hangingPunct="1">
              <a:buFont typeface="Monotype Sorts" pitchFamily="2" charset="2"/>
              <a:buNone/>
            </a:pPr>
            <a:r>
              <a:rPr lang="en-US" altLang="zh-CN" b="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create trigger </a:t>
            </a:r>
            <a:r>
              <a:rPr lang="en-US" altLang="zh-CN" sz="2000" i="1">
                <a:solidFill>
                  <a:srgbClr val="0000CC"/>
                </a:solidFill>
                <a:ea typeface="宋体" panose="02010600030101010101" pitchFamily="2" charset="-122"/>
              </a:rPr>
              <a:t>timeslot_check1 </a:t>
            </a:r>
            <a:r>
              <a:rPr lang="en-US" altLang="zh-CN" sz="2000" b="1">
                <a:solidFill>
                  <a:srgbClr val="0000CC"/>
                </a:solidFill>
                <a:ea typeface="宋体" panose="02010600030101010101" pitchFamily="2" charset="-122"/>
              </a:rPr>
              <a:t>after insert on </a:t>
            </a:r>
            <a:r>
              <a:rPr lang="en-US" altLang="zh-CN" sz="2000" i="1">
                <a:solidFill>
                  <a:srgbClr val="0000CC"/>
                </a:solidFill>
                <a:ea typeface="宋体" panose="02010600030101010101" pitchFamily="2" charset="-122"/>
              </a:rPr>
              <a:t>section</a:t>
            </a:r>
            <a:br>
              <a:rPr lang="en-US" altLang="zh-CN" sz="2000" i="1">
                <a:solidFill>
                  <a:srgbClr val="0000CC"/>
                </a:solidFill>
                <a:ea typeface="宋体" panose="02010600030101010101" pitchFamily="2" charset="-122"/>
              </a:rPr>
            </a:br>
            <a:r>
              <a:rPr lang="en-US" altLang="zh-CN" sz="2000" b="1">
                <a:solidFill>
                  <a:srgbClr val="0000CC"/>
                </a:solidFill>
                <a:ea typeface="宋体" panose="02010600030101010101" pitchFamily="2" charset="-122"/>
              </a:rPr>
              <a:t>referencing new row as </a:t>
            </a:r>
            <a:r>
              <a:rPr lang="en-US" altLang="zh-CN" sz="2000" i="1">
                <a:solidFill>
                  <a:srgbClr val="0000CC"/>
                </a:solidFill>
                <a:ea typeface="宋体" panose="02010600030101010101" pitchFamily="2" charset="-122"/>
              </a:rPr>
              <a:t>nrow</a:t>
            </a:r>
            <a:br>
              <a:rPr lang="en-US" altLang="zh-CN" sz="2000" i="1">
                <a:solidFill>
                  <a:srgbClr val="0000CC"/>
                </a:solidFill>
                <a:ea typeface="宋体" panose="02010600030101010101" pitchFamily="2" charset="-122"/>
              </a:rPr>
            </a:br>
            <a:r>
              <a:rPr lang="en-US" altLang="zh-CN" sz="2000" b="1">
                <a:solidFill>
                  <a:srgbClr val="0000CC"/>
                </a:solidFill>
                <a:ea typeface="宋体" panose="02010600030101010101" pitchFamily="2" charset="-122"/>
              </a:rPr>
              <a:t>for each row</a:t>
            </a:r>
            <a:br>
              <a:rPr lang="en-US" altLang="zh-CN" sz="2000" b="1">
                <a:solidFill>
                  <a:srgbClr val="0000CC"/>
                </a:solidFill>
                <a:ea typeface="宋体" panose="02010600030101010101" pitchFamily="2" charset="-122"/>
              </a:rPr>
            </a:br>
            <a:r>
              <a:rPr lang="en-US" altLang="zh-CN" sz="2000" b="1">
                <a:solidFill>
                  <a:srgbClr val="0000CC"/>
                </a:solidFill>
                <a:ea typeface="宋体" panose="02010600030101010101" pitchFamily="2" charset="-122"/>
              </a:rPr>
              <a:t>when </a:t>
            </a:r>
            <a:r>
              <a:rPr lang="en-US" altLang="zh-CN" sz="2000">
                <a:solidFill>
                  <a:srgbClr val="0000CC"/>
                </a:solidFill>
                <a:ea typeface="宋体" panose="02010600030101010101" pitchFamily="2" charset="-122"/>
              </a:rPr>
              <a:t>(</a:t>
            </a:r>
            <a:r>
              <a:rPr lang="en-US" altLang="zh-CN" sz="2000" i="1">
                <a:solidFill>
                  <a:srgbClr val="0000CC"/>
                </a:solidFill>
                <a:ea typeface="宋体" panose="02010600030101010101" pitchFamily="2" charset="-122"/>
              </a:rPr>
              <a:t>nrow.time_slot_id </a:t>
            </a:r>
            <a:r>
              <a:rPr lang="en-US" altLang="zh-CN" sz="2000" b="1">
                <a:solidFill>
                  <a:srgbClr val="0000CC"/>
                </a:solidFill>
                <a:ea typeface="宋体" panose="02010600030101010101" pitchFamily="2" charset="-122"/>
              </a:rPr>
              <a:t>not in </a:t>
            </a:r>
            <a:r>
              <a:rPr lang="en-US" altLang="zh-CN" sz="2000">
                <a:solidFill>
                  <a:srgbClr val="0000CC"/>
                </a:solidFill>
                <a:ea typeface="宋体" panose="02010600030101010101" pitchFamily="2" charset="-122"/>
              </a:rPr>
              <a:t>(</a:t>
            </a:r>
            <a:br>
              <a:rPr lang="en-US" altLang="zh-CN" sz="2000">
                <a:solidFill>
                  <a:srgbClr val="0000CC"/>
                </a:solidFill>
                <a:ea typeface="宋体" panose="02010600030101010101" pitchFamily="2" charset="-122"/>
              </a:rPr>
            </a:br>
            <a:r>
              <a:rPr lang="en-US" altLang="zh-CN" sz="2000">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select </a:t>
            </a:r>
            <a:r>
              <a:rPr lang="en-US" altLang="zh-CN" sz="2000" i="1">
                <a:solidFill>
                  <a:srgbClr val="0000CC"/>
                </a:solidFill>
                <a:ea typeface="宋体" panose="02010600030101010101" pitchFamily="2" charset="-122"/>
              </a:rPr>
              <a:t>time_slot_id</a:t>
            </a:r>
            <a:br>
              <a:rPr lang="en-US" altLang="zh-CN" sz="2000" i="1">
                <a:solidFill>
                  <a:srgbClr val="0000CC"/>
                </a:solidFill>
                <a:ea typeface="宋体" panose="02010600030101010101" pitchFamily="2" charset="-122"/>
              </a:rPr>
            </a:br>
            <a:r>
              <a:rPr lang="en-US" altLang="zh-CN" sz="2000" i="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from </a:t>
            </a:r>
            <a:r>
              <a:rPr lang="en-US" altLang="zh-CN" sz="2000" i="1">
                <a:solidFill>
                  <a:srgbClr val="0000CC"/>
                </a:solidFill>
                <a:ea typeface="宋体" panose="02010600030101010101" pitchFamily="2" charset="-122"/>
              </a:rPr>
              <a:t>time_slot</a:t>
            </a:r>
            <a:r>
              <a:rPr lang="en-US" altLang="zh-CN" sz="2000">
                <a:solidFill>
                  <a:srgbClr val="0000CC"/>
                </a:solidFill>
                <a:ea typeface="宋体" panose="02010600030101010101" pitchFamily="2" charset="-122"/>
              </a:rPr>
              <a:t>)) /* </a:t>
            </a:r>
            <a:r>
              <a:rPr lang="en-US" altLang="zh-CN" sz="2000" i="1">
                <a:solidFill>
                  <a:srgbClr val="0000CC"/>
                </a:solidFill>
                <a:ea typeface="宋体" panose="02010600030101010101" pitchFamily="2" charset="-122"/>
              </a:rPr>
              <a:t>time_slot_id </a:t>
            </a:r>
            <a:r>
              <a:rPr lang="en-US" altLang="zh-CN" sz="2000">
                <a:solidFill>
                  <a:srgbClr val="0000CC"/>
                </a:solidFill>
                <a:ea typeface="宋体" panose="02010600030101010101" pitchFamily="2" charset="-122"/>
              </a:rPr>
              <a:t>not present in </a:t>
            </a:r>
            <a:r>
              <a:rPr lang="en-US" altLang="zh-CN" sz="2000" i="1">
                <a:solidFill>
                  <a:srgbClr val="0000CC"/>
                </a:solidFill>
                <a:ea typeface="宋体" panose="02010600030101010101" pitchFamily="2" charset="-122"/>
              </a:rPr>
              <a:t>time_slot </a:t>
            </a:r>
            <a:r>
              <a:rPr lang="en-US" altLang="zh-CN" sz="2000">
                <a:solidFill>
                  <a:srgbClr val="0000CC"/>
                </a:solidFill>
                <a:ea typeface="宋体" panose="02010600030101010101" pitchFamily="2" charset="-122"/>
              </a:rPr>
              <a:t>*/</a:t>
            </a:r>
            <a:br>
              <a:rPr lang="en-US" altLang="zh-CN" sz="2000">
                <a:solidFill>
                  <a:srgbClr val="0000CC"/>
                </a:solidFill>
                <a:ea typeface="宋体" panose="02010600030101010101" pitchFamily="2" charset="-122"/>
              </a:rPr>
            </a:br>
            <a:r>
              <a:rPr lang="en-US" altLang="zh-CN" sz="2000" b="1">
                <a:solidFill>
                  <a:srgbClr val="0000CC"/>
                </a:solidFill>
                <a:ea typeface="宋体" panose="02010600030101010101" pitchFamily="2" charset="-122"/>
              </a:rPr>
              <a:t>begin</a:t>
            </a:r>
            <a:br>
              <a:rPr lang="en-US" altLang="zh-CN" sz="2000" b="1">
                <a:solidFill>
                  <a:srgbClr val="0000CC"/>
                </a:solidFill>
                <a:ea typeface="宋体" panose="02010600030101010101" pitchFamily="2" charset="-122"/>
              </a:rPr>
            </a:br>
            <a:r>
              <a:rPr lang="en-US" altLang="zh-CN" sz="2000" b="1">
                <a:solidFill>
                  <a:srgbClr val="0000CC"/>
                </a:solidFill>
                <a:ea typeface="宋体" panose="02010600030101010101" pitchFamily="2" charset="-122"/>
              </a:rPr>
              <a:t>     rollback</a:t>
            </a:r>
            <a:br>
              <a:rPr lang="en-US" altLang="zh-CN" sz="2000" b="1">
                <a:solidFill>
                  <a:srgbClr val="0000CC"/>
                </a:solidFill>
                <a:ea typeface="宋体" panose="02010600030101010101" pitchFamily="2" charset="-122"/>
              </a:rPr>
            </a:br>
            <a:r>
              <a:rPr lang="en-US" altLang="zh-CN" sz="2000" b="1">
                <a:solidFill>
                  <a:srgbClr val="0000CC"/>
                </a:solidFill>
                <a:ea typeface="宋体" panose="02010600030101010101" pitchFamily="2" charset="-122"/>
              </a:rPr>
              <a:t>end</a:t>
            </a:r>
            <a:r>
              <a:rPr lang="en-US" altLang="zh-CN" sz="2000">
                <a:solidFill>
                  <a:srgbClr val="0000CC"/>
                </a:solidFill>
                <a:ea typeface="宋体" panose="02010600030101010101" pitchFamily="2" charset="-122"/>
              </a:rPr>
              <a:t>;</a:t>
            </a:r>
            <a:endParaRPr lang="en-US" altLang="zh-CN">
              <a:solidFill>
                <a:srgbClr val="0000CC"/>
              </a:solidFill>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a:extLst>
              <a:ext uri="{FF2B5EF4-FFF2-40B4-BE49-F238E27FC236}">
                <a16:creationId xmlns:a16="http://schemas.microsoft.com/office/drawing/2014/main" id="{6E4F09D7-DD5B-4F5C-83CD-7BCB45AC69D5}"/>
              </a:ext>
            </a:extLst>
          </p:cNvPr>
          <p:cNvSpPr>
            <a:spLocks noGrp="1" noChangeArrowheads="1"/>
          </p:cNvSpPr>
          <p:nvPr>
            <p:ph type="title"/>
          </p:nvPr>
        </p:nvSpPr>
        <p:spPr/>
        <p:txBody>
          <a:bodyPr/>
          <a:lstStyle/>
          <a:p>
            <a:pPr eaLnBrk="1" hangingPunct="1">
              <a:defRPr/>
            </a:pPr>
            <a:r>
              <a:rPr lang="en-US" altLang="zh-CN">
                <a:effectLst>
                  <a:outerShdw blurRad="38100" dist="38100" dir="2700000" algn="tl">
                    <a:srgbClr val="C0C0C0"/>
                  </a:outerShdw>
                </a:effectLst>
              </a:rPr>
              <a:t>Trigger Example Cont.</a:t>
            </a:r>
          </a:p>
        </p:txBody>
      </p:sp>
      <p:sp>
        <p:nvSpPr>
          <p:cNvPr id="56323" name="Rectangle 3">
            <a:extLst>
              <a:ext uri="{FF2B5EF4-FFF2-40B4-BE49-F238E27FC236}">
                <a16:creationId xmlns:a16="http://schemas.microsoft.com/office/drawing/2014/main" id="{58197965-1625-4CC9-8E47-1C4E84904221}"/>
              </a:ext>
            </a:extLst>
          </p:cNvPr>
          <p:cNvSpPr>
            <a:spLocks noGrp="1" noChangeArrowheads="1"/>
          </p:cNvSpPr>
          <p:nvPr>
            <p:ph idx="1"/>
          </p:nvPr>
        </p:nvSpPr>
        <p:spPr>
          <a:xfrm>
            <a:off x="384175" y="1163638"/>
            <a:ext cx="8759825" cy="5029200"/>
          </a:xfrm>
        </p:spPr>
        <p:txBody>
          <a:bodyPr/>
          <a:lstStyle/>
          <a:p>
            <a:pPr eaLnBrk="1" hangingPunct="1">
              <a:lnSpc>
                <a:spcPct val="90000"/>
              </a:lnSpc>
              <a:buFont typeface="Monotype Sorts" pitchFamily="2" charset="2"/>
              <a:buNone/>
              <a:tabLst>
                <a:tab pos="908050" algn="l"/>
                <a:tab pos="1146175" algn="l"/>
              </a:tabLst>
            </a:pPr>
            <a:r>
              <a:rPr lang="en-US" altLang="zh-CN" sz="2000" b="1">
                <a:solidFill>
                  <a:srgbClr val="0000CC"/>
                </a:solidFill>
                <a:ea typeface="宋体" panose="02010600030101010101" pitchFamily="2" charset="-122"/>
              </a:rPr>
              <a:t>create trigger </a:t>
            </a:r>
            <a:r>
              <a:rPr lang="en-US" altLang="zh-CN" sz="2000" i="1">
                <a:solidFill>
                  <a:srgbClr val="0000CC"/>
                </a:solidFill>
                <a:ea typeface="宋体" panose="02010600030101010101" pitchFamily="2" charset="-122"/>
              </a:rPr>
              <a:t>timeslot_check2 </a:t>
            </a:r>
            <a:r>
              <a:rPr lang="en-US" altLang="zh-CN" sz="2000" b="1">
                <a:solidFill>
                  <a:srgbClr val="0000CC"/>
                </a:solidFill>
                <a:ea typeface="宋体" panose="02010600030101010101" pitchFamily="2" charset="-122"/>
              </a:rPr>
              <a:t>after delete on </a:t>
            </a:r>
            <a:r>
              <a:rPr lang="en-US" altLang="zh-CN" sz="2000" i="1">
                <a:solidFill>
                  <a:srgbClr val="0000CC"/>
                </a:solidFill>
                <a:ea typeface="宋体" panose="02010600030101010101" pitchFamily="2" charset="-122"/>
              </a:rPr>
              <a:t>timeslot</a:t>
            </a:r>
            <a:br>
              <a:rPr lang="en-US" altLang="zh-CN" sz="2000" i="1">
                <a:solidFill>
                  <a:srgbClr val="0000CC"/>
                </a:solidFill>
                <a:ea typeface="宋体" panose="02010600030101010101" pitchFamily="2" charset="-122"/>
              </a:rPr>
            </a:br>
            <a:r>
              <a:rPr lang="en-US" altLang="zh-CN" sz="2000" b="1">
                <a:solidFill>
                  <a:srgbClr val="0000CC"/>
                </a:solidFill>
                <a:ea typeface="宋体" panose="02010600030101010101" pitchFamily="2" charset="-122"/>
              </a:rPr>
              <a:t>referencing old row as </a:t>
            </a:r>
            <a:r>
              <a:rPr lang="en-US" altLang="zh-CN" sz="2000" i="1">
                <a:solidFill>
                  <a:srgbClr val="0000CC"/>
                </a:solidFill>
                <a:ea typeface="宋体" panose="02010600030101010101" pitchFamily="2" charset="-122"/>
              </a:rPr>
              <a:t>orow</a:t>
            </a:r>
            <a:br>
              <a:rPr lang="en-US" altLang="zh-CN" sz="2000" i="1">
                <a:solidFill>
                  <a:srgbClr val="0000CC"/>
                </a:solidFill>
                <a:ea typeface="宋体" panose="02010600030101010101" pitchFamily="2" charset="-122"/>
              </a:rPr>
            </a:br>
            <a:r>
              <a:rPr lang="en-US" altLang="zh-CN" sz="2000" b="1">
                <a:solidFill>
                  <a:srgbClr val="0000CC"/>
                </a:solidFill>
                <a:ea typeface="宋体" panose="02010600030101010101" pitchFamily="2" charset="-122"/>
              </a:rPr>
              <a:t>for each row</a:t>
            </a:r>
            <a:br>
              <a:rPr lang="en-US" altLang="zh-CN" sz="2000" b="1">
                <a:solidFill>
                  <a:srgbClr val="0000CC"/>
                </a:solidFill>
                <a:ea typeface="宋体" panose="02010600030101010101" pitchFamily="2" charset="-122"/>
              </a:rPr>
            </a:br>
            <a:r>
              <a:rPr lang="en-US" altLang="zh-CN" sz="2000" b="1">
                <a:solidFill>
                  <a:srgbClr val="0000CC"/>
                </a:solidFill>
                <a:ea typeface="宋体" panose="02010600030101010101" pitchFamily="2" charset="-122"/>
              </a:rPr>
              <a:t>when </a:t>
            </a:r>
            <a:r>
              <a:rPr lang="en-US" altLang="zh-CN" sz="2000">
                <a:solidFill>
                  <a:srgbClr val="0000CC"/>
                </a:solidFill>
                <a:ea typeface="宋体" panose="02010600030101010101" pitchFamily="2" charset="-122"/>
              </a:rPr>
              <a:t>(</a:t>
            </a:r>
            <a:r>
              <a:rPr lang="en-US" altLang="zh-CN" sz="2000" i="1">
                <a:solidFill>
                  <a:srgbClr val="0000CC"/>
                </a:solidFill>
                <a:ea typeface="宋体" panose="02010600030101010101" pitchFamily="2" charset="-122"/>
              </a:rPr>
              <a:t>orow.time_slot_id </a:t>
            </a:r>
            <a:r>
              <a:rPr lang="en-US" altLang="zh-CN" sz="2000" b="1">
                <a:solidFill>
                  <a:srgbClr val="0000CC"/>
                </a:solidFill>
                <a:ea typeface="宋体" panose="02010600030101010101" pitchFamily="2" charset="-122"/>
              </a:rPr>
              <a:t>not in </a:t>
            </a:r>
            <a:r>
              <a:rPr lang="en-US" altLang="zh-CN" sz="2000">
                <a:solidFill>
                  <a:srgbClr val="0000CC"/>
                </a:solidFill>
                <a:ea typeface="宋体" panose="02010600030101010101" pitchFamily="2" charset="-122"/>
              </a:rPr>
              <a:t>(</a:t>
            </a:r>
            <a:br>
              <a:rPr lang="en-US" altLang="zh-CN">
                <a:solidFill>
                  <a:srgbClr val="0000CC"/>
                </a:solidFill>
                <a:ea typeface="宋体" panose="02010600030101010101" pitchFamily="2" charset="-122"/>
              </a:rPr>
            </a:br>
            <a:r>
              <a:rPr lang="en-US" altLang="zh-CN">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select </a:t>
            </a:r>
            <a:r>
              <a:rPr lang="en-US" altLang="zh-CN" sz="2000" i="1">
                <a:solidFill>
                  <a:srgbClr val="0000CC"/>
                </a:solidFill>
                <a:ea typeface="宋体" panose="02010600030101010101" pitchFamily="2" charset="-122"/>
              </a:rPr>
              <a:t>time_slot_id</a:t>
            </a:r>
            <a:br>
              <a:rPr lang="en-US" altLang="zh-CN" i="1">
                <a:solidFill>
                  <a:srgbClr val="0000CC"/>
                </a:solidFill>
                <a:ea typeface="宋体" panose="02010600030101010101" pitchFamily="2" charset="-122"/>
              </a:rPr>
            </a:br>
            <a:r>
              <a:rPr lang="en-US" altLang="zh-CN" i="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from </a:t>
            </a:r>
            <a:r>
              <a:rPr lang="en-US" altLang="zh-CN" sz="2000" i="1">
                <a:solidFill>
                  <a:srgbClr val="0000CC"/>
                </a:solidFill>
                <a:ea typeface="宋体" panose="02010600030101010101" pitchFamily="2" charset="-122"/>
              </a:rPr>
              <a:t>time_slot</a:t>
            </a:r>
            <a:r>
              <a:rPr lang="en-US" altLang="zh-CN" sz="2000">
                <a:solidFill>
                  <a:srgbClr val="0000CC"/>
                </a:solidFill>
                <a:ea typeface="宋体" panose="02010600030101010101" pitchFamily="2" charset="-122"/>
              </a:rPr>
              <a:t>)</a:t>
            </a:r>
            <a:r>
              <a:rPr lang="en-US" altLang="zh-CN">
                <a:solidFill>
                  <a:srgbClr val="0000CC"/>
                </a:solidFill>
                <a:ea typeface="宋体" panose="02010600030101010101" pitchFamily="2" charset="-122"/>
              </a:rPr>
              <a:t> </a:t>
            </a:r>
            <a:br>
              <a:rPr lang="en-US" altLang="zh-CN">
                <a:solidFill>
                  <a:srgbClr val="0000CC"/>
                </a:solidFill>
                <a:ea typeface="宋体" panose="02010600030101010101" pitchFamily="2" charset="-122"/>
              </a:rPr>
            </a:br>
            <a:r>
              <a:rPr lang="en-US" altLang="zh-CN">
                <a:solidFill>
                  <a:srgbClr val="0000CC"/>
                </a:solidFill>
                <a:ea typeface="宋体" panose="02010600030101010101" pitchFamily="2" charset="-122"/>
              </a:rPr>
              <a:t>               </a:t>
            </a:r>
            <a:r>
              <a:rPr lang="en-US" altLang="zh-CN" sz="2000">
                <a:solidFill>
                  <a:srgbClr val="0000CC"/>
                </a:solidFill>
                <a:ea typeface="宋体" panose="02010600030101010101" pitchFamily="2" charset="-122"/>
              </a:rPr>
              <a:t>/* last tuple for </a:t>
            </a:r>
            <a:r>
              <a:rPr lang="en-US" altLang="zh-CN" sz="2000" i="1">
                <a:solidFill>
                  <a:srgbClr val="0000CC"/>
                </a:solidFill>
                <a:ea typeface="宋体" panose="02010600030101010101" pitchFamily="2" charset="-122"/>
              </a:rPr>
              <a:t>time slot id </a:t>
            </a:r>
            <a:r>
              <a:rPr lang="en-US" altLang="zh-CN" sz="2000">
                <a:solidFill>
                  <a:srgbClr val="0000CC"/>
                </a:solidFill>
                <a:ea typeface="宋体" panose="02010600030101010101" pitchFamily="2" charset="-122"/>
              </a:rPr>
              <a:t>deleted from </a:t>
            </a:r>
            <a:r>
              <a:rPr lang="en-US" altLang="zh-CN" sz="2000" i="1">
                <a:solidFill>
                  <a:srgbClr val="0000CC"/>
                </a:solidFill>
                <a:ea typeface="宋体" panose="02010600030101010101" pitchFamily="2" charset="-122"/>
              </a:rPr>
              <a:t>time slot </a:t>
            </a:r>
            <a:r>
              <a:rPr lang="en-US" altLang="zh-CN" sz="2000">
                <a:solidFill>
                  <a:srgbClr val="0000CC"/>
                </a:solidFill>
                <a:ea typeface="宋体" panose="02010600030101010101" pitchFamily="2" charset="-122"/>
              </a:rPr>
              <a:t>*/</a:t>
            </a:r>
            <a:br>
              <a:rPr lang="en-US" altLang="zh-CN">
                <a:solidFill>
                  <a:srgbClr val="0000CC"/>
                </a:solidFill>
                <a:ea typeface="宋体" panose="02010600030101010101" pitchFamily="2" charset="-122"/>
              </a:rPr>
            </a:br>
            <a:r>
              <a:rPr lang="en-US" altLang="zh-CN">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and </a:t>
            </a:r>
            <a:r>
              <a:rPr lang="en-US" altLang="zh-CN" sz="2000" i="1">
                <a:solidFill>
                  <a:srgbClr val="0000CC"/>
                </a:solidFill>
                <a:ea typeface="宋体" panose="02010600030101010101" pitchFamily="2" charset="-122"/>
              </a:rPr>
              <a:t>orow.time_slot_id </a:t>
            </a:r>
            <a:r>
              <a:rPr lang="en-US" altLang="zh-CN" sz="2000" b="1">
                <a:solidFill>
                  <a:srgbClr val="0000CC"/>
                </a:solidFill>
                <a:ea typeface="宋体" panose="02010600030101010101" pitchFamily="2" charset="-122"/>
              </a:rPr>
              <a:t>in </a:t>
            </a:r>
            <a:r>
              <a:rPr lang="en-US" altLang="zh-CN" sz="2000">
                <a:solidFill>
                  <a:srgbClr val="0000CC"/>
                </a:solidFill>
                <a:ea typeface="宋体" panose="02010600030101010101" pitchFamily="2" charset="-122"/>
              </a:rPr>
              <a:t>(</a:t>
            </a:r>
            <a:br>
              <a:rPr lang="en-US" altLang="zh-CN">
                <a:solidFill>
                  <a:srgbClr val="0000CC"/>
                </a:solidFill>
                <a:ea typeface="宋体" panose="02010600030101010101" pitchFamily="2" charset="-122"/>
              </a:rPr>
            </a:br>
            <a:r>
              <a:rPr lang="en-US" altLang="zh-CN">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select </a:t>
            </a:r>
            <a:r>
              <a:rPr lang="en-US" altLang="zh-CN" sz="2000" i="1">
                <a:solidFill>
                  <a:srgbClr val="0000CC"/>
                </a:solidFill>
                <a:ea typeface="宋体" panose="02010600030101010101" pitchFamily="2" charset="-122"/>
              </a:rPr>
              <a:t>time_slot_id</a:t>
            </a:r>
            <a:br>
              <a:rPr lang="en-US" altLang="zh-CN" i="1">
                <a:solidFill>
                  <a:srgbClr val="0000CC"/>
                </a:solidFill>
                <a:ea typeface="宋体" panose="02010600030101010101" pitchFamily="2" charset="-122"/>
              </a:rPr>
            </a:br>
            <a:r>
              <a:rPr lang="en-US" altLang="zh-CN" i="1">
                <a:solidFill>
                  <a:srgbClr val="0000CC"/>
                </a:solidFill>
                <a:ea typeface="宋体" panose="02010600030101010101" pitchFamily="2" charset="-122"/>
              </a:rPr>
              <a:t>               </a:t>
            </a:r>
            <a:r>
              <a:rPr lang="en-US" altLang="zh-CN" sz="2000" b="1">
                <a:solidFill>
                  <a:srgbClr val="0000CC"/>
                </a:solidFill>
                <a:ea typeface="宋体" panose="02010600030101010101" pitchFamily="2" charset="-122"/>
              </a:rPr>
              <a:t>from </a:t>
            </a:r>
            <a:r>
              <a:rPr lang="en-US" altLang="zh-CN" sz="2000" i="1">
                <a:solidFill>
                  <a:srgbClr val="0000CC"/>
                </a:solidFill>
                <a:ea typeface="宋体" panose="02010600030101010101" pitchFamily="2" charset="-122"/>
              </a:rPr>
              <a:t>section</a:t>
            </a:r>
            <a:r>
              <a:rPr lang="en-US" altLang="zh-CN" sz="2000">
                <a:solidFill>
                  <a:srgbClr val="0000CC"/>
                </a:solidFill>
                <a:ea typeface="宋体" panose="02010600030101010101" pitchFamily="2" charset="-122"/>
              </a:rPr>
              <a:t>)) /* and </a:t>
            </a:r>
            <a:r>
              <a:rPr lang="en-US" altLang="zh-CN" sz="2000" i="1">
                <a:solidFill>
                  <a:srgbClr val="0000CC"/>
                </a:solidFill>
                <a:ea typeface="宋体" panose="02010600030101010101" pitchFamily="2" charset="-122"/>
              </a:rPr>
              <a:t>time_slot_id </a:t>
            </a:r>
            <a:r>
              <a:rPr lang="en-US" altLang="zh-CN" sz="2000">
                <a:solidFill>
                  <a:srgbClr val="0000CC"/>
                </a:solidFill>
                <a:ea typeface="宋体" panose="02010600030101010101" pitchFamily="2" charset="-122"/>
              </a:rPr>
              <a:t>still referenced from </a:t>
            </a:r>
            <a:r>
              <a:rPr lang="en-US" altLang="zh-CN" sz="2000" i="1">
                <a:solidFill>
                  <a:srgbClr val="0000CC"/>
                </a:solidFill>
                <a:ea typeface="宋体" panose="02010600030101010101" pitchFamily="2" charset="-122"/>
              </a:rPr>
              <a:t>section</a:t>
            </a:r>
            <a:r>
              <a:rPr lang="en-US" altLang="zh-CN" sz="2000">
                <a:solidFill>
                  <a:srgbClr val="0000CC"/>
                </a:solidFill>
                <a:ea typeface="宋体" panose="02010600030101010101" pitchFamily="2" charset="-122"/>
              </a:rPr>
              <a:t>*/</a:t>
            </a:r>
            <a:br>
              <a:rPr lang="en-US" altLang="zh-CN" sz="2000">
                <a:solidFill>
                  <a:srgbClr val="0000CC"/>
                </a:solidFill>
                <a:ea typeface="宋体" panose="02010600030101010101" pitchFamily="2" charset="-122"/>
              </a:rPr>
            </a:br>
            <a:r>
              <a:rPr lang="en-US" altLang="zh-CN" sz="2000" b="1">
                <a:solidFill>
                  <a:srgbClr val="0000CC"/>
                </a:solidFill>
                <a:ea typeface="宋体" panose="02010600030101010101" pitchFamily="2" charset="-122"/>
              </a:rPr>
              <a:t>begin</a:t>
            </a:r>
            <a:br>
              <a:rPr lang="en-US" altLang="zh-CN" sz="2000" b="1">
                <a:solidFill>
                  <a:srgbClr val="0000CC"/>
                </a:solidFill>
                <a:ea typeface="宋体" panose="02010600030101010101" pitchFamily="2" charset="-122"/>
              </a:rPr>
            </a:br>
            <a:r>
              <a:rPr lang="en-US" altLang="zh-CN" sz="2000" b="1">
                <a:solidFill>
                  <a:srgbClr val="0000CC"/>
                </a:solidFill>
                <a:ea typeface="宋体" panose="02010600030101010101" pitchFamily="2" charset="-122"/>
              </a:rPr>
              <a:t>    rollback</a:t>
            </a:r>
            <a:br>
              <a:rPr lang="en-US" altLang="zh-CN" sz="2000" b="1">
                <a:solidFill>
                  <a:srgbClr val="0000CC"/>
                </a:solidFill>
                <a:ea typeface="宋体" panose="02010600030101010101" pitchFamily="2" charset="-122"/>
              </a:rPr>
            </a:br>
            <a:r>
              <a:rPr lang="en-US" altLang="zh-CN" sz="2000" b="1">
                <a:solidFill>
                  <a:srgbClr val="0000CC"/>
                </a:solidFill>
                <a:ea typeface="宋体" panose="02010600030101010101" pitchFamily="2" charset="-122"/>
              </a:rPr>
              <a:t>end</a:t>
            </a:r>
            <a:r>
              <a:rPr lang="en-US" altLang="zh-CN" sz="2000">
                <a:solidFill>
                  <a:srgbClr val="0000CC"/>
                </a:solidFill>
                <a:ea typeface="宋体" panose="02010600030101010101" pitchFamily="2" charset="-122"/>
              </a:rPr>
              <a:t>;</a:t>
            </a:r>
            <a:endParaRPr lang="en-US" altLang="zh-CN">
              <a:solidFill>
                <a:srgbClr val="0000CC"/>
              </a:solidFill>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a:extLst>
              <a:ext uri="{FF2B5EF4-FFF2-40B4-BE49-F238E27FC236}">
                <a16:creationId xmlns:a16="http://schemas.microsoft.com/office/drawing/2014/main" id="{F5684E60-82FE-4EF0-BD95-5EC267CE805A}"/>
              </a:ext>
            </a:extLst>
          </p:cNvPr>
          <p:cNvSpPr>
            <a:spLocks noGrp="1" noChangeArrowheads="1"/>
          </p:cNvSpPr>
          <p:nvPr>
            <p:ph type="title"/>
          </p:nvPr>
        </p:nvSpPr>
        <p:spPr/>
        <p:txBody>
          <a:bodyPr/>
          <a:lstStyle/>
          <a:p>
            <a:pPr eaLnBrk="1" hangingPunct="1">
              <a:defRPr/>
            </a:pPr>
            <a:r>
              <a:rPr lang="en-US"/>
              <a:t>Triggering Events and Actions in SQL</a:t>
            </a:r>
          </a:p>
        </p:txBody>
      </p:sp>
      <p:sp>
        <p:nvSpPr>
          <p:cNvPr id="55299" name="Rectangle 3">
            <a:extLst>
              <a:ext uri="{FF2B5EF4-FFF2-40B4-BE49-F238E27FC236}">
                <a16:creationId xmlns:a16="http://schemas.microsoft.com/office/drawing/2014/main" id="{EBF96F43-C9EA-46FD-B16E-9B02E43BBFCE}"/>
              </a:ext>
            </a:extLst>
          </p:cNvPr>
          <p:cNvSpPr>
            <a:spLocks noGrp="1" noChangeArrowheads="1"/>
          </p:cNvSpPr>
          <p:nvPr>
            <p:ph idx="1"/>
          </p:nvPr>
        </p:nvSpPr>
        <p:spPr/>
        <p:txBody>
          <a:bodyPr>
            <a:normAutofit fontScale="92500" lnSpcReduction="20000"/>
          </a:bodyPr>
          <a:lstStyle/>
          <a:p>
            <a:pPr eaLnBrk="1" hangingPunct="1">
              <a:lnSpc>
                <a:spcPct val="120000"/>
              </a:lnSpc>
              <a:spcBef>
                <a:spcPts val="1200"/>
              </a:spcBef>
              <a:defRPr/>
            </a:pPr>
            <a:r>
              <a:rPr lang="en-US" altLang="zh-CN" sz="1400">
                <a:ea typeface="宋体" panose="02010600030101010101" pitchFamily="2" charset="-122"/>
              </a:rPr>
              <a:t>Triggering event can be </a:t>
            </a:r>
            <a:r>
              <a:rPr lang="en-US" altLang="zh-CN" sz="1400" b="1">
                <a:ea typeface="宋体" panose="02010600030101010101" pitchFamily="2" charset="-122"/>
              </a:rPr>
              <a:t>insert</a:t>
            </a:r>
            <a:r>
              <a:rPr lang="en-US" altLang="zh-CN" sz="1400">
                <a:ea typeface="宋体" panose="02010600030101010101" pitchFamily="2" charset="-122"/>
              </a:rPr>
              <a:t>, </a:t>
            </a:r>
            <a:r>
              <a:rPr lang="en-US" altLang="zh-CN" sz="1400" b="1">
                <a:ea typeface="宋体" panose="02010600030101010101" pitchFamily="2" charset="-122"/>
              </a:rPr>
              <a:t>delete</a:t>
            </a:r>
            <a:r>
              <a:rPr lang="en-US" altLang="zh-CN" sz="1400">
                <a:ea typeface="宋体" panose="02010600030101010101" pitchFamily="2" charset="-122"/>
              </a:rPr>
              <a:t> or </a:t>
            </a:r>
            <a:r>
              <a:rPr lang="en-US" altLang="zh-CN" sz="1400" b="1">
                <a:ea typeface="宋体" panose="02010600030101010101" pitchFamily="2" charset="-122"/>
              </a:rPr>
              <a:t>update</a:t>
            </a:r>
          </a:p>
          <a:p>
            <a:pPr eaLnBrk="1" hangingPunct="1">
              <a:lnSpc>
                <a:spcPct val="120000"/>
              </a:lnSpc>
              <a:spcBef>
                <a:spcPts val="1200"/>
              </a:spcBef>
              <a:defRPr/>
            </a:pPr>
            <a:r>
              <a:rPr lang="en-US" altLang="zh-CN" sz="1400">
                <a:ea typeface="宋体" panose="02010600030101010101" pitchFamily="2" charset="-122"/>
              </a:rPr>
              <a:t>Triggers on update can be restricted to specific attributes</a:t>
            </a:r>
          </a:p>
          <a:p>
            <a:pPr lvl="1" eaLnBrk="1" hangingPunct="1">
              <a:lnSpc>
                <a:spcPct val="120000"/>
              </a:lnSpc>
              <a:spcBef>
                <a:spcPts val="1200"/>
              </a:spcBef>
              <a:defRPr/>
            </a:pPr>
            <a:r>
              <a:rPr lang="en-US" altLang="zh-CN" sz="1400" b="1">
                <a:ea typeface="宋体" panose="02010600030101010101" pitchFamily="2" charset="-122"/>
              </a:rPr>
              <a:t>E.g., after update of </a:t>
            </a:r>
            <a:r>
              <a:rPr lang="en-US" altLang="zh-CN" sz="1400" i="1">
                <a:ea typeface="宋体" panose="02010600030101010101" pitchFamily="2" charset="-122"/>
              </a:rPr>
              <a:t> takes </a:t>
            </a:r>
            <a:r>
              <a:rPr lang="en-US" altLang="zh-CN" sz="1400" b="1">
                <a:ea typeface="宋体" panose="02010600030101010101" pitchFamily="2" charset="-122"/>
              </a:rPr>
              <a:t>on</a:t>
            </a:r>
            <a:r>
              <a:rPr lang="en-US" altLang="zh-CN" sz="1400" i="1">
                <a:ea typeface="宋体" panose="02010600030101010101" pitchFamily="2" charset="-122"/>
              </a:rPr>
              <a:t> grade</a:t>
            </a:r>
          </a:p>
          <a:p>
            <a:pPr eaLnBrk="1" hangingPunct="1">
              <a:lnSpc>
                <a:spcPct val="120000"/>
              </a:lnSpc>
              <a:spcBef>
                <a:spcPts val="1200"/>
              </a:spcBef>
              <a:defRPr/>
            </a:pPr>
            <a:r>
              <a:rPr lang="en-US" altLang="zh-CN" sz="1400">
                <a:ea typeface="宋体" panose="02010600030101010101" pitchFamily="2" charset="-122"/>
              </a:rPr>
              <a:t>Values of attributes before and after an update can be referenced</a:t>
            </a:r>
          </a:p>
          <a:p>
            <a:pPr lvl="1" eaLnBrk="1" hangingPunct="1">
              <a:lnSpc>
                <a:spcPct val="120000"/>
              </a:lnSpc>
              <a:spcBef>
                <a:spcPts val="1200"/>
              </a:spcBef>
              <a:defRPr/>
            </a:pPr>
            <a:r>
              <a:rPr lang="en-US" altLang="zh-CN" sz="1400" b="1">
                <a:solidFill>
                  <a:srgbClr val="0000CC"/>
                </a:solidFill>
                <a:ea typeface="宋体" panose="02010600030101010101" pitchFamily="2" charset="-122"/>
              </a:rPr>
              <a:t>referencing old row as</a:t>
            </a:r>
            <a:r>
              <a:rPr lang="en-US" altLang="zh-CN" sz="1400">
                <a:solidFill>
                  <a:srgbClr val="0000CC"/>
                </a:solidFill>
                <a:ea typeface="宋体" panose="02010600030101010101" pitchFamily="2" charset="-122"/>
              </a:rPr>
              <a:t>   </a:t>
            </a:r>
            <a:r>
              <a:rPr lang="en-US" altLang="zh-CN" sz="1400" b="1">
                <a:ea typeface="宋体" panose="02010600030101010101" pitchFamily="2" charset="-122"/>
              </a:rPr>
              <a:t>: </a:t>
            </a:r>
            <a:r>
              <a:rPr lang="en-US" altLang="zh-CN" sz="1400">
                <a:ea typeface="宋体" panose="02010600030101010101" pitchFamily="2" charset="-122"/>
              </a:rPr>
              <a:t> for deletes and updates</a:t>
            </a:r>
          </a:p>
          <a:p>
            <a:pPr lvl="1" eaLnBrk="1" hangingPunct="1">
              <a:lnSpc>
                <a:spcPct val="120000"/>
              </a:lnSpc>
              <a:spcBef>
                <a:spcPts val="1200"/>
              </a:spcBef>
              <a:defRPr/>
            </a:pPr>
            <a:r>
              <a:rPr lang="en-US" altLang="zh-CN" sz="1400" b="1">
                <a:solidFill>
                  <a:srgbClr val="0000CC"/>
                </a:solidFill>
                <a:ea typeface="宋体" panose="02010600030101010101" pitchFamily="2" charset="-122"/>
              </a:rPr>
              <a:t>referencing new row as  </a:t>
            </a:r>
            <a:r>
              <a:rPr lang="en-US" altLang="zh-CN" sz="1400" b="1">
                <a:ea typeface="宋体" panose="02010600030101010101" pitchFamily="2" charset="-122"/>
              </a:rPr>
              <a:t>: </a:t>
            </a:r>
            <a:r>
              <a:rPr lang="en-US" altLang="zh-CN" sz="1400">
                <a:ea typeface="宋体" panose="02010600030101010101" pitchFamily="2" charset="-122"/>
              </a:rPr>
              <a:t>for inserts and updates</a:t>
            </a:r>
            <a:endParaRPr lang="en-US" altLang="zh-CN" sz="1400" b="1">
              <a:ea typeface="宋体" panose="02010600030101010101" pitchFamily="2" charset="-122"/>
            </a:endParaRPr>
          </a:p>
          <a:p>
            <a:pPr eaLnBrk="1" hangingPunct="1">
              <a:lnSpc>
                <a:spcPct val="120000"/>
              </a:lnSpc>
              <a:spcBef>
                <a:spcPts val="1200"/>
              </a:spcBef>
              <a:defRPr/>
            </a:pPr>
            <a:r>
              <a:rPr lang="en-US" altLang="zh-CN" sz="1400">
                <a:ea typeface="宋体" panose="02010600030101010101" pitchFamily="2" charset="-122"/>
              </a:rPr>
              <a:t>Triggers can be activated before an event, which can serve as extra constraints.  E.g. convert blank grades to null.</a:t>
            </a:r>
          </a:p>
          <a:p>
            <a:pPr eaLnBrk="1" hangingPunct="1">
              <a:lnSpc>
                <a:spcPct val="120000"/>
              </a:lnSpc>
              <a:spcBef>
                <a:spcPts val="1200"/>
              </a:spcBef>
              <a:buFont typeface="Monotype Sorts" pitchFamily="2" charset="2"/>
              <a:buNone/>
              <a:defRPr/>
            </a:pPr>
            <a:r>
              <a:rPr lang="en-US" altLang="zh-CN" sz="1400">
                <a:ea typeface="宋体" panose="02010600030101010101" pitchFamily="2" charset="-122"/>
              </a:rPr>
              <a:t> </a:t>
            </a:r>
            <a:r>
              <a:rPr lang="en-US" altLang="zh-CN" sz="1400" b="1">
                <a:ea typeface="宋体" panose="02010600030101010101" pitchFamily="2" charset="-122"/>
              </a:rPr>
              <a:t>	</a:t>
            </a:r>
            <a:r>
              <a:rPr lang="en-US" altLang="zh-CN" sz="1400" b="1">
                <a:solidFill>
                  <a:srgbClr val="0000CC"/>
                </a:solidFill>
                <a:ea typeface="宋体" panose="02010600030101010101" pitchFamily="2" charset="-122"/>
              </a:rPr>
              <a:t>	create trigger </a:t>
            </a:r>
            <a:r>
              <a:rPr lang="en-US" altLang="zh-CN" sz="1400" i="1">
                <a:solidFill>
                  <a:srgbClr val="0000CC"/>
                </a:solidFill>
                <a:ea typeface="宋体" panose="02010600030101010101" pitchFamily="2" charset="-122"/>
              </a:rPr>
              <a:t>setnull_trigger </a:t>
            </a:r>
            <a:r>
              <a:rPr lang="en-US" altLang="zh-CN" sz="1400" b="1">
                <a:solidFill>
                  <a:srgbClr val="0000CC"/>
                </a:solidFill>
                <a:ea typeface="宋体" panose="02010600030101010101" pitchFamily="2" charset="-122"/>
              </a:rPr>
              <a:t>before update of </a:t>
            </a:r>
            <a:r>
              <a:rPr lang="en-US" altLang="zh-CN" sz="1400" i="1">
                <a:solidFill>
                  <a:srgbClr val="0000CC"/>
                </a:solidFill>
                <a:ea typeface="宋体" panose="02010600030101010101" pitchFamily="2" charset="-122"/>
              </a:rPr>
              <a:t>takes</a:t>
            </a:r>
            <a:br>
              <a:rPr lang="en-US" altLang="zh-CN" sz="1400" i="1">
                <a:solidFill>
                  <a:srgbClr val="0000CC"/>
                </a:solidFill>
                <a:ea typeface="宋体" panose="02010600030101010101" pitchFamily="2" charset="-122"/>
              </a:rPr>
            </a:br>
            <a:r>
              <a:rPr lang="en-US" altLang="zh-CN" sz="1400" b="1">
                <a:solidFill>
                  <a:srgbClr val="0000CC"/>
                </a:solidFill>
                <a:ea typeface="宋体" panose="02010600030101010101" pitchFamily="2" charset="-122"/>
              </a:rPr>
              <a:t>	referencing new row as </a:t>
            </a:r>
            <a:r>
              <a:rPr lang="en-US" altLang="zh-CN" sz="1400" i="1">
                <a:solidFill>
                  <a:srgbClr val="0000CC"/>
                </a:solidFill>
                <a:ea typeface="宋体" panose="02010600030101010101" pitchFamily="2" charset="-122"/>
              </a:rPr>
              <a:t>nrow</a:t>
            </a:r>
            <a:br>
              <a:rPr lang="en-US" altLang="zh-CN" sz="1400" i="1">
                <a:solidFill>
                  <a:srgbClr val="0000CC"/>
                </a:solidFill>
                <a:ea typeface="宋体" panose="02010600030101010101" pitchFamily="2" charset="-122"/>
              </a:rPr>
            </a:br>
            <a:r>
              <a:rPr lang="en-US" altLang="zh-CN" sz="1400" b="1">
                <a:solidFill>
                  <a:srgbClr val="0000CC"/>
                </a:solidFill>
                <a:ea typeface="宋体" panose="02010600030101010101" pitchFamily="2" charset="-122"/>
              </a:rPr>
              <a:t>	for each row</a:t>
            </a:r>
            <a:br>
              <a:rPr lang="en-US" altLang="zh-CN" sz="1400" b="1">
                <a:solidFill>
                  <a:srgbClr val="0000CC"/>
                </a:solidFill>
                <a:ea typeface="宋体" panose="02010600030101010101" pitchFamily="2" charset="-122"/>
              </a:rPr>
            </a:br>
            <a:r>
              <a:rPr lang="en-US" altLang="zh-CN" sz="1400" b="1">
                <a:solidFill>
                  <a:srgbClr val="0000CC"/>
                </a:solidFill>
                <a:ea typeface="宋体" panose="02010600030101010101" pitchFamily="2" charset="-122"/>
              </a:rPr>
              <a:t>	when (</a:t>
            </a:r>
            <a:r>
              <a:rPr lang="en-US" altLang="zh-CN" sz="1400" i="1">
                <a:solidFill>
                  <a:srgbClr val="0000CC"/>
                </a:solidFill>
                <a:ea typeface="宋体" panose="02010600030101010101" pitchFamily="2" charset="-122"/>
              </a:rPr>
              <a:t>nrow.grade</a:t>
            </a:r>
            <a:r>
              <a:rPr lang="en-US" altLang="zh-CN" sz="1400">
                <a:solidFill>
                  <a:srgbClr val="0000CC"/>
                </a:solidFill>
                <a:ea typeface="宋体" panose="02010600030101010101" pitchFamily="2" charset="-122"/>
              </a:rPr>
              <a:t> = ‘ ‘)</a:t>
            </a:r>
            <a:br>
              <a:rPr lang="en-US" altLang="zh-CN" sz="1400">
                <a:solidFill>
                  <a:srgbClr val="0000CC"/>
                </a:solidFill>
                <a:ea typeface="宋体" panose="02010600030101010101" pitchFamily="2" charset="-122"/>
              </a:rPr>
            </a:br>
            <a:r>
              <a:rPr lang="en-US" altLang="zh-CN" sz="1400">
                <a:solidFill>
                  <a:srgbClr val="0000CC"/>
                </a:solidFill>
                <a:ea typeface="宋体" panose="02010600030101010101" pitchFamily="2" charset="-122"/>
              </a:rPr>
              <a:t>         </a:t>
            </a:r>
            <a:r>
              <a:rPr lang="en-US" altLang="zh-CN" sz="1400" b="1">
                <a:solidFill>
                  <a:srgbClr val="0000CC"/>
                </a:solidFill>
                <a:ea typeface="宋体" panose="02010600030101010101" pitchFamily="2" charset="-122"/>
              </a:rPr>
              <a:t>begin atomic</a:t>
            </a:r>
            <a:br>
              <a:rPr lang="en-US" altLang="zh-CN" sz="1400" i="1">
                <a:solidFill>
                  <a:srgbClr val="0000CC"/>
                </a:solidFill>
                <a:ea typeface="宋体" panose="02010600030101010101" pitchFamily="2" charset="-122"/>
              </a:rPr>
            </a:br>
            <a:r>
              <a:rPr lang="en-US" altLang="zh-CN" sz="1400" b="1">
                <a:solidFill>
                  <a:srgbClr val="0000CC"/>
                </a:solidFill>
                <a:ea typeface="宋体" panose="02010600030101010101" pitchFamily="2" charset="-122"/>
              </a:rPr>
              <a:t>	          set </a:t>
            </a:r>
            <a:r>
              <a:rPr lang="en-US" altLang="zh-CN" sz="1400" i="1">
                <a:solidFill>
                  <a:srgbClr val="0000CC"/>
                </a:solidFill>
                <a:ea typeface="宋体" panose="02010600030101010101" pitchFamily="2" charset="-122"/>
              </a:rPr>
              <a:t>nrow.grade </a:t>
            </a:r>
            <a:r>
              <a:rPr lang="en-US" altLang="zh-CN" sz="1400">
                <a:solidFill>
                  <a:srgbClr val="0000CC"/>
                </a:solidFill>
                <a:ea typeface="宋体" panose="02010600030101010101" pitchFamily="2" charset="-122"/>
              </a:rPr>
              <a:t>= </a:t>
            </a:r>
            <a:r>
              <a:rPr lang="en-US" altLang="zh-CN" sz="1400" b="1">
                <a:solidFill>
                  <a:srgbClr val="0000CC"/>
                </a:solidFill>
                <a:ea typeface="宋体" panose="02010600030101010101" pitchFamily="2" charset="-122"/>
              </a:rPr>
              <a:t>null;</a:t>
            </a:r>
            <a:br>
              <a:rPr lang="en-US" altLang="zh-CN" sz="1400" b="1">
                <a:solidFill>
                  <a:srgbClr val="0000CC"/>
                </a:solidFill>
                <a:ea typeface="宋体" panose="02010600030101010101" pitchFamily="2" charset="-122"/>
              </a:rPr>
            </a:br>
            <a:r>
              <a:rPr lang="en-US" altLang="zh-CN" sz="1400" b="1">
                <a:solidFill>
                  <a:srgbClr val="0000CC"/>
                </a:solidFill>
                <a:ea typeface="宋体" panose="02010600030101010101" pitchFamily="2" charset="-122"/>
              </a:rPr>
              <a:t>         end;</a:t>
            </a:r>
          </a:p>
          <a:p>
            <a:pPr eaLnBrk="1" hangingPunct="1">
              <a:lnSpc>
                <a:spcPct val="120000"/>
              </a:lnSpc>
              <a:spcBef>
                <a:spcPts val="1200"/>
              </a:spcBef>
              <a:buFont typeface="Monotype Sorts" pitchFamily="2" charset="2"/>
              <a:buNone/>
              <a:defRPr/>
            </a:pPr>
            <a:r>
              <a:rPr lang="en-US" altLang="zh-CN" sz="1400" b="1">
                <a:ea typeface="宋体" panose="02010600030101010101" pitchFamily="2" charset="-122"/>
              </a:rPr>
              <a:t> </a:t>
            </a:r>
            <a:endParaRPr lang="en-US" altLang="zh-CN" sz="1400">
              <a:ea typeface="宋体" panose="02010600030101010101" pitchFamily="2" charset="-122"/>
            </a:endParaRPr>
          </a:p>
          <a:p>
            <a:pPr eaLnBrk="1" hangingPunct="1">
              <a:lnSpc>
                <a:spcPct val="120000"/>
              </a:lnSpc>
              <a:spcBef>
                <a:spcPts val="1200"/>
              </a:spcBef>
              <a:buFont typeface="Monotype Sorts" pitchFamily="2" charset="2"/>
              <a:buNone/>
              <a:defRPr/>
            </a:pPr>
            <a:r>
              <a:rPr lang="en-US" altLang="zh-CN" sz="2000">
                <a:ea typeface="宋体" panose="02010600030101010101" pitchFamily="2" charset="-122"/>
              </a:rPr>
              <a:t> </a:t>
            </a:r>
            <a:endParaRPr lang="en-US" altLang="zh-CN" sz="2000" b="1">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DCECB02F-3B38-4DCF-A8F0-1148414C9CBF}"/>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effectLst/>
                <a:ea typeface="宋体" panose="02010600030101010101" pitchFamily="2" charset="-122"/>
              </a:rPr>
              <a:t>Trigger to Maintain credits_earned value</a:t>
            </a:r>
            <a:endParaRPr lang="en-IN" altLang="zh-CN">
              <a:effectLst/>
              <a:ea typeface="宋体" panose="02010600030101010101" pitchFamily="2" charset="-122"/>
            </a:endParaRPr>
          </a:p>
        </p:txBody>
      </p:sp>
      <p:sp>
        <p:nvSpPr>
          <p:cNvPr id="60419" name="Rectangle 3">
            <a:extLst>
              <a:ext uri="{FF2B5EF4-FFF2-40B4-BE49-F238E27FC236}">
                <a16:creationId xmlns:a16="http://schemas.microsoft.com/office/drawing/2014/main" id="{047307FC-7A64-41AB-822F-09304F9DFC73}"/>
              </a:ext>
            </a:extLst>
          </p:cNvPr>
          <p:cNvSpPr>
            <a:spLocks noGrp="1" noChangeArrowheads="1"/>
          </p:cNvSpPr>
          <p:nvPr>
            <p:ph idx="1"/>
          </p:nvPr>
        </p:nvSpPr>
        <p:spPr/>
        <p:txBody>
          <a:bodyPr/>
          <a:lstStyle/>
          <a:p>
            <a:pPr eaLnBrk="1" hangingPunct="1">
              <a:spcBef>
                <a:spcPts val="600"/>
              </a:spcBef>
            </a:pPr>
            <a:r>
              <a:rPr lang="en-IN" altLang="zh-CN" sz="2000" b="1">
                <a:solidFill>
                  <a:srgbClr val="0000CC"/>
                </a:solidFill>
                <a:ea typeface="宋体" panose="02010600030101010101" pitchFamily="2" charset="-122"/>
              </a:rPr>
              <a:t>create trigger </a:t>
            </a:r>
            <a:r>
              <a:rPr lang="en-IN" altLang="zh-CN" sz="2000" i="1">
                <a:solidFill>
                  <a:srgbClr val="0000CC"/>
                </a:solidFill>
                <a:ea typeface="宋体" panose="02010600030101010101" pitchFamily="2" charset="-122"/>
              </a:rPr>
              <a:t>credits_earned </a:t>
            </a:r>
            <a:r>
              <a:rPr lang="en-IN" altLang="zh-CN" sz="2000" b="1">
                <a:solidFill>
                  <a:srgbClr val="0000CC"/>
                </a:solidFill>
                <a:ea typeface="宋体" panose="02010600030101010101" pitchFamily="2" charset="-122"/>
              </a:rPr>
              <a:t>after update of </a:t>
            </a:r>
            <a:r>
              <a:rPr lang="en-IN" altLang="zh-CN" sz="2000" i="1">
                <a:solidFill>
                  <a:srgbClr val="0000CC"/>
                </a:solidFill>
                <a:ea typeface="宋体" panose="02010600030101010101" pitchFamily="2" charset="-122"/>
              </a:rPr>
              <a:t>takes </a:t>
            </a:r>
            <a:r>
              <a:rPr lang="en-IN" altLang="zh-CN" sz="2000" b="1">
                <a:solidFill>
                  <a:srgbClr val="0000CC"/>
                </a:solidFill>
                <a:ea typeface="宋体" panose="02010600030101010101" pitchFamily="2" charset="-122"/>
              </a:rPr>
              <a:t>on </a:t>
            </a:r>
            <a:r>
              <a:rPr lang="en-IN" altLang="zh-CN" sz="2000">
                <a:solidFill>
                  <a:srgbClr val="0000CC"/>
                </a:solidFill>
                <a:ea typeface="宋体" panose="02010600030101010101" pitchFamily="2" charset="-122"/>
              </a:rPr>
              <a:t>(</a:t>
            </a:r>
            <a:r>
              <a:rPr lang="en-IN" altLang="zh-CN" sz="2000" i="1">
                <a:solidFill>
                  <a:srgbClr val="0000CC"/>
                </a:solidFill>
                <a:ea typeface="宋体" panose="02010600030101010101" pitchFamily="2" charset="-122"/>
              </a:rPr>
              <a:t>grade</a:t>
            </a:r>
            <a:r>
              <a:rPr lang="en-IN" altLang="zh-CN" sz="2000">
                <a:solidFill>
                  <a:srgbClr val="0000CC"/>
                </a:solidFill>
                <a:ea typeface="宋体" panose="02010600030101010101" pitchFamily="2" charset="-122"/>
              </a:rPr>
              <a:t>)</a:t>
            </a:r>
            <a:br>
              <a:rPr lang="en-IN" altLang="zh-CN" sz="2000">
                <a:solidFill>
                  <a:srgbClr val="0000CC"/>
                </a:solidFill>
                <a:ea typeface="宋体" panose="02010600030101010101" pitchFamily="2" charset="-122"/>
              </a:rPr>
            </a:br>
            <a:r>
              <a:rPr lang="en-IN" altLang="zh-CN" sz="2000" b="1">
                <a:solidFill>
                  <a:srgbClr val="0000CC"/>
                </a:solidFill>
                <a:ea typeface="宋体" panose="02010600030101010101" pitchFamily="2" charset="-122"/>
              </a:rPr>
              <a:t>referencing new row as </a:t>
            </a:r>
            <a:r>
              <a:rPr lang="en-IN" altLang="zh-CN" sz="2000" i="1">
                <a:solidFill>
                  <a:srgbClr val="0000CC"/>
                </a:solidFill>
                <a:ea typeface="宋体" panose="02010600030101010101" pitchFamily="2" charset="-122"/>
              </a:rPr>
              <a:t>nrow</a:t>
            </a:r>
            <a:br>
              <a:rPr lang="en-IN" altLang="zh-CN" sz="2000" i="1">
                <a:solidFill>
                  <a:srgbClr val="0000CC"/>
                </a:solidFill>
                <a:ea typeface="宋体" panose="02010600030101010101" pitchFamily="2" charset="-122"/>
              </a:rPr>
            </a:br>
            <a:r>
              <a:rPr lang="en-IN" altLang="zh-CN" sz="2000" b="1">
                <a:solidFill>
                  <a:srgbClr val="0000CC"/>
                </a:solidFill>
                <a:ea typeface="宋体" panose="02010600030101010101" pitchFamily="2" charset="-122"/>
              </a:rPr>
              <a:t>referencing old row as </a:t>
            </a:r>
            <a:r>
              <a:rPr lang="en-IN" altLang="zh-CN" sz="2000" i="1">
                <a:solidFill>
                  <a:srgbClr val="0000CC"/>
                </a:solidFill>
                <a:ea typeface="宋体" panose="02010600030101010101" pitchFamily="2" charset="-122"/>
              </a:rPr>
              <a:t>orow</a:t>
            </a:r>
            <a:br>
              <a:rPr lang="en-IN" altLang="zh-CN" sz="2000" i="1">
                <a:solidFill>
                  <a:srgbClr val="0000CC"/>
                </a:solidFill>
                <a:ea typeface="宋体" panose="02010600030101010101" pitchFamily="2" charset="-122"/>
              </a:rPr>
            </a:br>
            <a:r>
              <a:rPr lang="en-IN" altLang="zh-CN" sz="2000" b="1">
                <a:solidFill>
                  <a:srgbClr val="0000CC"/>
                </a:solidFill>
                <a:ea typeface="宋体" panose="02010600030101010101" pitchFamily="2" charset="-122"/>
              </a:rPr>
              <a:t>for each row</a:t>
            </a:r>
            <a:br>
              <a:rPr lang="en-IN" altLang="zh-CN" sz="2000" b="1">
                <a:solidFill>
                  <a:srgbClr val="0000CC"/>
                </a:solidFill>
                <a:ea typeface="宋体" panose="02010600030101010101" pitchFamily="2" charset="-122"/>
              </a:rPr>
            </a:br>
            <a:r>
              <a:rPr lang="en-IN" altLang="zh-CN" sz="2000" b="1">
                <a:solidFill>
                  <a:srgbClr val="0000CC"/>
                </a:solidFill>
                <a:ea typeface="宋体" panose="02010600030101010101" pitchFamily="2" charset="-122"/>
              </a:rPr>
              <a:t>when </a:t>
            </a:r>
            <a:r>
              <a:rPr lang="en-IN" altLang="zh-CN" sz="2000" i="1">
                <a:solidFill>
                  <a:srgbClr val="0000CC"/>
                </a:solidFill>
                <a:ea typeface="宋体" panose="02010600030101010101" pitchFamily="2" charset="-122"/>
              </a:rPr>
              <a:t>nrow.grade </a:t>
            </a:r>
            <a:r>
              <a:rPr lang="en-IN" altLang="zh-CN" sz="2000">
                <a:solidFill>
                  <a:srgbClr val="0000CC"/>
                </a:solidFill>
                <a:ea typeface="宋体" panose="02010600030101010101" pitchFamily="2" charset="-122"/>
              </a:rPr>
              <a:t>&lt;&gt; ’F’ </a:t>
            </a:r>
            <a:r>
              <a:rPr lang="en-IN" altLang="zh-CN" sz="2000" b="1">
                <a:solidFill>
                  <a:srgbClr val="0000CC"/>
                </a:solidFill>
                <a:ea typeface="宋体" panose="02010600030101010101" pitchFamily="2" charset="-122"/>
              </a:rPr>
              <a:t>and </a:t>
            </a:r>
            <a:r>
              <a:rPr lang="en-IN" altLang="zh-CN" sz="2000" i="1">
                <a:solidFill>
                  <a:srgbClr val="0000CC"/>
                </a:solidFill>
                <a:ea typeface="宋体" panose="02010600030101010101" pitchFamily="2" charset="-122"/>
              </a:rPr>
              <a:t>nrow.grade </a:t>
            </a:r>
            <a:r>
              <a:rPr lang="en-IN" altLang="zh-CN" sz="2000" b="1">
                <a:solidFill>
                  <a:srgbClr val="0000CC"/>
                </a:solidFill>
                <a:ea typeface="宋体" panose="02010600030101010101" pitchFamily="2" charset="-122"/>
              </a:rPr>
              <a:t>is not null</a:t>
            </a:r>
            <a:br>
              <a:rPr lang="en-IN" altLang="zh-CN" sz="2000" b="1">
                <a:solidFill>
                  <a:srgbClr val="0000CC"/>
                </a:solidFill>
                <a:ea typeface="宋体" panose="02010600030101010101" pitchFamily="2" charset="-122"/>
              </a:rPr>
            </a:br>
            <a:r>
              <a:rPr lang="en-IN" altLang="zh-CN" sz="2000" b="1">
                <a:solidFill>
                  <a:srgbClr val="0000CC"/>
                </a:solidFill>
                <a:ea typeface="宋体" panose="02010600030101010101" pitchFamily="2" charset="-122"/>
              </a:rPr>
              <a:t>    and </a:t>
            </a:r>
            <a:r>
              <a:rPr lang="en-IN" altLang="zh-CN" sz="2000">
                <a:solidFill>
                  <a:srgbClr val="0000CC"/>
                </a:solidFill>
                <a:ea typeface="宋体" panose="02010600030101010101" pitchFamily="2" charset="-122"/>
              </a:rPr>
              <a:t>(</a:t>
            </a:r>
            <a:r>
              <a:rPr lang="en-IN" altLang="zh-CN" sz="2000" i="1">
                <a:solidFill>
                  <a:srgbClr val="0000CC"/>
                </a:solidFill>
                <a:ea typeface="宋体" panose="02010600030101010101" pitchFamily="2" charset="-122"/>
              </a:rPr>
              <a:t>orow.grade </a:t>
            </a:r>
            <a:r>
              <a:rPr lang="en-IN" altLang="zh-CN" sz="2000">
                <a:solidFill>
                  <a:srgbClr val="0000CC"/>
                </a:solidFill>
                <a:ea typeface="宋体" panose="02010600030101010101" pitchFamily="2" charset="-122"/>
              </a:rPr>
              <a:t>= ’F’ </a:t>
            </a:r>
            <a:r>
              <a:rPr lang="en-IN" altLang="zh-CN" sz="2000" b="1">
                <a:solidFill>
                  <a:srgbClr val="0000CC"/>
                </a:solidFill>
                <a:ea typeface="宋体" panose="02010600030101010101" pitchFamily="2" charset="-122"/>
              </a:rPr>
              <a:t>or </a:t>
            </a:r>
            <a:r>
              <a:rPr lang="en-IN" altLang="zh-CN" sz="2000" i="1">
                <a:solidFill>
                  <a:srgbClr val="0000CC"/>
                </a:solidFill>
                <a:ea typeface="宋体" panose="02010600030101010101" pitchFamily="2" charset="-122"/>
              </a:rPr>
              <a:t>orow.grade </a:t>
            </a:r>
            <a:r>
              <a:rPr lang="en-IN" altLang="zh-CN" sz="2000" b="1">
                <a:solidFill>
                  <a:srgbClr val="0000CC"/>
                </a:solidFill>
                <a:ea typeface="宋体" panose="02010600030101010101" pitchFamily="2" charset="-122"/>
              </a:rPr>
              <a:t>is null</a:t>
            </a:r>
            <a:r>
              <a:rPr lang="en-IN" altLang="zh-CN" sz="2000">
                <a:solidFill>
                  <a:srgbClr val="0000CC"/>
                </a:solidFill>
                <a:ea typeface="宋体" panose="02010600030101010101" pitchFamily="2" charset="-122"/>
              </a:rPr>
              <a:t>)</a:t>
            </a:r>
            <a:br>
              <a:rPr lang="en-IN" altLang="zh-CN" sz="2000">
                <a:solidFill>
                  <a:srgbClr val="0000CC"/>
                </a:solidFill>
                <a:ea typeface="宋体" panose="02010600030101010101" pitchFamily="2" charset="-122"/>
              </a:rPr>
            </a:br>
            <a:r>
              <a:rPr lang="en-IN" altLang="zh-CN" sz="2000" b="1">
                <a:solidFill>
                  <a:srgbClr val="0000CC"/>
                </a:solidFill>
                <a:ea typeface="宋体" panose="02010600030101010101" pitchFamily="2" charset="-122"/>
              </a:rPr>
              <a:t>begin atomic</a:t>
            </a:r>
            <a:br>
              <a:rPr lang="en-IN" altLang="zh-CN" sz="2000" b="1">
                <a:solidFill>
                  <a:srgbClr val="0000CC"/>
                </a:solidFill>
                <a:ea typeface="宋体" panose="02010600030101010101" pitchFamily="2" charset="-122"/>
              </a:rPr>
            </a:br>
            <a:r>
              <a:rPr lang="en-IN" altLang="zh-CN" sz="2000" b="1">
                <a:solidFill>
                  <a:srgbClr val="0000CC"/>
                </a:solidFill>
                <a:ea typeface="宋体" panose="02010600030101010101" pitchFamily="2" charset="-122"/>
              </a:rPr>
              <a:t>     update </a:t>
            </a:r>
            <a:r>
              <a:rPr lang="en-IN" altLang="zh-CN" sz="2000" i="1">
                <a:solidFill>
                  <a:srgbClr val="0000CC"/>
                </a:solidFill>
                <a:ea typeface="宋体" panose="02010600030101010101" pitchFamily="2" charset="-122"/>
              </a:rPr>
              <a:t>student</a:t>
            </a:r>
            <a:br>
              <a:rPr lang="en-IN" altLang="zh-CN" sz="2000" i="1">
                <a:solidFill>
                  <a:srgbClr val="0000CC"/>
                </a:solidFill>
                <a:ea typeface="宋体" panose="02010600030101010101" pitchFamily="2" charset="-122"/>
              </a:rPr>
            </a:br>
            <a:r>
              <a:rPr lang="en-IN" altLang="zh-CN" sz="2000" i="1">
                <a:solidFill>
                  <a:srgbClr val="0000CC"/>
                </a:solidFill>
                <a:ea typeface="宋体" panose="02010600030101010101" pitchFamily="2" charset="-122"/>
              </a:rPr>
              <a:t>     </a:t>
            </a:r>
            <a:r>
              <a:rPr lang="en-IN" altLang="zh-CN" sz="2000" b="1">
                <a:solidFill>
                  <a:srgbClr val="0000CC"/>
                </a:solidFill>
                <a:ea typeface="宋体" panose="02010600030101010101" pitchFamily="2" charset="-122"/>
              </a:rPr>
              <a:t>set </a:t>
            </a:r>
            <a:r>
              <a:rPr lang="en-IN" altLang="zh-CN" sz="2000" i="1">
                <a:solidFill>
                  <a:srgbClr val="0000CC"/>
                </a:solidFill>
                <a:ea typeface="宋体" panose="02010600030101010101" pitchFamily="2" charset="-122"/>
              </a:rPr>
              <a:t>tot_cred</a:t>
            </a:r>
            <a:r>
              <a:rPr lang="en-IN" altLang="zh-CN" sz="2000">
                <a:solidFill>
                  <a:srgbClr val="0000CC"/>
                </a:solidFill>
                <a:ea typeface="宋体" panose="02010600030101010101" pitchFamily="2" charset="-122"/>
              </a:rPr>
              <a:t>= </a:t>
            </a:r>
            <a:r>
              <a:rPr lang="en-IN" altLang="zh-CN" sz="2000" i="1">
                <a:solidFill>
                  <a:srgbClr val="0000CC"/>
                </a:solidFill>
                <a:ea typeface="宋体" panose="02010600030101010101" pitchFamily="2" charset="-122"/>
              </a:rPr>
              <a:t>tot_cred </a:t>
            </a:r>
            <a:r>
              <a:rPr lang="en-IN" altLang="zh-CN" sz="2000">
                <a:solidFill>
                  <a:srgbClr val="0000CC"/>
                </a:solidFill>
                <a:ea typeface="宋体" panose="02010600030101010101" pitchFamily="2" charset="-122"/>
              </a:rPr>
              <a:t>+ </a:t>
            </a:r>
            <a:br>
              <a:rPr lang="en-IN" altLang="zh-CN" sz="2000">
                <a:solidFill>
                  <a:srgbClr val="0000CC"/>
                </a:solidFill>
                <a:ea typeface="宋体" panose="02010600030101010101" pitchFamily="2" charset="-122"/>
              </a:rPr>
            </a:br>
            <a:r>
              <a:rPr lang="en-IN" altLang="zh-CN" sz="2000">
                <a:solidFill>
                  <a:srgbClr val="0000CC"/>
                </a:solidFill>
                <a:ea typeface="宋体" panose="02010600030101010101" pitchFamily="2" charset="-122"/>
              </a:rPr>
              <a:t>           (</a:t>
            </a:r>
            <a:r>
              <a:rPr lang="en-IN" altLang="zh-CN" sz="2000" b="1">
                <a:solidFill>
                  <a:srgbClr val="0000CC"/>
                </a:solidFill>
                <a:ea typeface="宋体" panose="02010600030101010101" pitchFamily="2" charset="-122"/>
              </a:rPr>
              <a:t>select </a:t>
            </a:r>
            <a:r>
              <a:rPr lang="en-IN" altLang="zh-CN" sz="2000" i="1">
                <a:solidFill>
                  <a:srgbClr val="0000CC"/>
                </a:solidFill>
                <a:ea typeface="宋体" panose="02010600030101010101" pitchFamily="2" charset="-122"/>
              </a:rPr>
              <a:t>credits</a:t>
            </a:r>
            <a:br>
              <a:rPr lang="en-IN" altLang="zh-CN" sz="2000" i="1">
                <a:solidFill>
                  <a:srgbClr val="0000CC"/>
                </a:solidFill>
                <a:ea typeface="宋体" panose="02010600030101010101" pitchFamily="2" charset="-122"/>
              </a:rPr>
            </a:br>
            <a:r>
              <a:rPr lang="en-IN" altLang="zh-CN" sz="2000" i="1">
                <a:solidFill>
                  <a:srgbClr val="0000CC"/>
                </a:solidFill>
                <a:ea typeface="宋体" panose="02010600030101010101" pitchFamily="2" charset="-122"/>
              </a:rPr>
              <a:t>            </a:t>
            </a:r>
            <a:r>
              <a:rPr lang="en-IN" altLang="zh-CN" sz="2000" b="1">
                <a:solidFill>
                  <a:srgbClr val="0000CC"/>
                </a:solidFill>
                <a:ea typeface="宋体" panose="02010600030101010101" pitchFamily="2" charset="-122"/>
              </a:rPr>
              <a:t>from </a:t>
            </a:r>
            <a:r>
              <a:rPr lang="en-IN" altLang="zh-CN" sz="2000" i="1">
                <a:solidFill>
                  <a:srgbClr val="0000CC"/>
                </a:solidFill>
                <a:ea typeface="宋体" panose="02010600030101010101" pitchFamily="2" charset="-122"/>
              </a:rPr>
              <a:t>course</a:t>
            </a:r>
            <a:br>
              <a:rPr lang="en-IN" altLang="zh-CN" sz="2000" i="1">
                <a:solidFill>
                  <a:srgbClr val="0000CC"/>
                </a:solidFill>
                <a:ea typeface="宋体" panose="02010600030101010101" pitchFamily="2" charset="-122"/>
              </a:rPr>
            </a:br>
            <a:r>
              <a:rPr lang="en-IN" altLang="zh-CN" sz="2000" i="1">
                <a:solidFill>
                  <a:srgbClr val="0000CC"/>
                </a:solidFill>
                <a:ea typeface="宋体" panose="02010600030101010101" pitchFamily="2" charset="-122"/>
              </a:rPr>
              <a:t>            </a:t>
            </a:r>
            <a:r>
              <a:rPr lang="en-IN" altLang="zh-CN" sz="2000" b="1">
                <a:solidFill>
                  <a:srgbClr val="0000CC"/>
                </a:solidFill>
                <a:ea typeface="宋体" panose="02010600030101010101" pitchFamily="2" charset="-122"/>
              </a:rPr>
              <a:t>where </a:t>
            </a:r>
            <a:r>
              <a:rPr lang="en-IN" altLang="zh-CN" sz="2000" i="1">
                <a:solidFill>
                  <a:srgbClr val="0000CC"/>
                </a:solidFill>
                <a:ea typeface="宋体" panose="02010600030101010101" pitchFamily="2" charset="-122"/>
              </a:rPr>
              <a:t>course</a:t>
            </a:r>
            <a:r>
              <a:rPr lang="en-IN" altLang="zh-CN" sz="2000">
                <a:solidFill>
                  <a:srgbClr val="0000CC"/>
                </a:solidFill>
                <a:ea typeface="宋体" panose="02010600030101010101" pitchFamily="2" charset="-122"/>
              </a:rPr>
              <a:t>.</a:t>
            </a:r>
            <a:r>
              <a:rPr lang="en-IN" altLang="zh-CN" sz="2000" i="1">
                <a:solidFill>
                  <a:srgbClr val="0000CC"/>
                </a:solidFill>
                <a:ea typeface="宋体" panose="02010600030101010101" pitchFamily="2" charset="-122"/>
              </a:rPr>
              <a:t>course_id</a:t>
            </a:r>
            <a:r>
              <a:rPr lang="en-IN" altLang="zh-CN" sz="2000">
                <a:solidFill>
                  <a:srgbClr val="0000CC"/>
                </a:solidFill>
                <a:ea typeface="宋体" panose="02010600030101010101" pitchFamily="2" charset="-122"/>
              </a:rPr>
              <a:t>= </a:t>
            </a:r>
            <a:r>
              <a:rPr lang="en-IN" altLang="zh-CN" sz="2000" i="1">
                <a:solidFill>
                  <a:srgbClr val="0000CC"/>
                </a:solidFill>
                <a:ea typeface="宋体" panose="02010600030101010101" pitchFamily="2" charset="-122"/>
              </a:rPr>
              <a:t>nrow.course_id</a:t>
            </a:r>
            <a:r>
              <a:rPr lang="en-IN" altLang="zh-CN" sz="2000">
                <a:solidFill>
                  <a:srgbClr val="0000CC"/>
                </a:solidFill>
                <a:ea typeface="宋体" panose="02010600030101010101" pitchFamily="2" charset="-122"/>
              </a:rPr>
              <a:t>)</a:t>
            </a:r>
            <a:br>
              <a:rPr lang="en-IN" altLang="zh-CN" sz="2000">
                <a:solidFill>
                  <a:srgbClr val="0000CC"/>
                </a:solidFill>
                <a:ea typeface="宋体" panose="02010600030101010101" pitchFamily="2" charset="-122"/>
              </a:rPr>
            </a:br>
            <a:r>
              <a:rPr lang="en-IN" altLang="zh-CN" sz="2000">
                <a:solidFill>
                  <a:srgbClr val="0000CC"/>
                </a:solidFill>
                <a:ea typeface="宋体" panose="02010600030101010101" pitchFamily="2" charset="-122"/>
              </a:rPr>
              <a:t>     </a:t>
            </a:r>
            <a:r>
              <a:rPr lang="en-IN" altLang="zh-CN" sz="2000" b="1">
                <a:solidFill>
                  <a:srgbClr val="0000CC"/>
                </a:solidFill>
                <a:ea typeface="宋体" panose="02010600030101010101" pitchFamily="2" charset="-122"/>
              </a:rPr>
              <a:t>where </a:t>
            </a:r>
            <a:r>
              <a:rPr lang="en-IN" altLang="zh-CN" sz="2000" i="1">
                <a:solidFill>
                  <a:srgbClr val="0000CC"/>
                </a:solidFill>
                <a:ea typeface="宋体" panose="02010600030101010101" pitchFamily="2" charset="-122"/>
              </a:rPr>
              <a:t>student.id </a:t>
            </a:r>
            <a:r>
              <a:rPr lang="en-IN" altLang="zh-CN" sz="2000">
                <a:solidFill>
                  <a:srgbClr val="0000CC"/>
                </a:solidFill>
                <a:ea typeface="宋体" panose="02010600030101010101" pitchFamily="2" charset="-122"/>
              </a:rPr>
              <a:t>= </a:t>
            </a:r>
            <a:r>
              <a:rPr lang="en-IN" altLang="zh-CN" sz="2000" i="1">
                <a:solidFill>
                  <a:srgbClr val="0000CC"/>
                </a:solidFill>
                <a:ea typeface="宋体" panose="02010600030101010101" pitchFamily="2" charset="-122"/>
              </a:rPr>
              <a:t>nrow.id</a:t>
            </a:r>
            <a:r>
              <a:rPr lang="en-IN" altLang="zh-CN" sz="2000">
                <a:solidFill>
                  <a:srgbClr val="0000CC"/>
                </a:solidFill>
                <a:ea typeface="宋体" panose="02010600030101010101" pitchFamily="2" charset="-122"/>
              </a:rPr>
              <a:t>;</a:t>
            </a:r>
            <a:br>
              <a:rPr lang="en-IN" altLang="zh-CN" sz="2000">
                <a:solidFill>
                  <a:srgbClr val="0000CC"/>
                </a:solidFill>
                <a:ea typeface="宋体" panose="02010600030101010101" pitchFamily="2" charset="-122"/>
              </a:rPr>
            </a:br>
            <a:r>
              <a:rPr lang="en-IN" altLang="zh-CN" sz="2000" b="1">
                <a:solidFill>
                  <a:srgbClr val="0000CC"/>
                </a:solidFill>
                <a:ea typeface="宋体" panose="02010600030101010101" pitchFamily="2" charset="-122"/>
              </a:rPr>
              <a:t>end</a:t>
            </a:r>
            <a:r>
              <a:rPr lang="en-IN" altLang="zh-CN" sz="2000">
                <a:solidFill>
                  <a:srgbClr val="0000CC"/>
                </a:solidFill>
                <a:ea typeface="宋体" panose="02010600030101010101" pitchFamily="2" charset="-122"/>
              </a:rPr>
              <a:t>;</a:t>
            </a:r>
            <a:endParaRPr lang="en-IN" altLang="zh-CN">
              <a:solidFill>
                <a:srgbClr val="0000CC"/>
              </a:solidFill>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24AB3D-9A2F-43F8-912A-1B018E30CC24}"/>
              </a:ext>
            </a:extLst>
          </p:cNvPr>
          <p:cNvSpPr>
            <a:spLocks noGrp="1"/>
          </p:cNvSpPr>
          <p:nvPr>
            <p:ph type="title"/>
          </p:nvPr>
        </p:nvSpPr>
        <p:spPr/>
        <p:txBody>
          <a:bodyPr/>
          <a:lstStyle/>
          <a:p>
            <a:pPr eaLnBrk="1" hangingPunct="1">
              <a:defRPr/>
            </a:pPr>
            <a:r>
              <a:rPr lang="zh-CN" altLang="en-US">
                <a:effectLst>
                  <a:outerShdw blurRad="38100" dist="38100" dir="2700000" algn="tl">
                    <a:srgbClr val="C0C0C0"/>
                  </a:outerShdw>
                </a:effectLst>
                <a:ea typeface="宋体" pitchFamily="2" charset="-122"/>
              </a:rPr>
              <a:t>触发器用途 </a:t>
            </a:r>
          </a:p>
        </p:txBody>
      </p:sp>
      <p:sp>
        <p:nvSpPr>
          <p:cNvPr id="62467" name="内容占位符 2">
            <a:extLst>
              <a:ext uri="{FF2B5EF4-FFF2-40B4-BE49-F238E27FC236}">
                <a16:creationId xmlns:a16="http://schemas.microsoft.com/office/drawing/2014/main" id="{86A8F8B9-882E-4B2B-BF15-5334372B187D}"/>
              </a:ext>
            </a:extLst>
          </p:cNvPr>
          <p:cNvSpPr>
            <a:spLocks noGrp="1"/>
          </p:cNvSpPr>
          <p:nvPr>
            <p:ph idx="1"/>
          </p:nvPr>
        </p:nvSpPr>
        <p:spPr/>
        <p:txBody>
          <a:bodyPr/>
          <a:lstStyle/>
          <a:p>
            <a:pPr eaLnBrk="1" hangingPunct="1"/>
            <a:r>
              <a:rPr lang="zh-CN" altLang="en-US">
                <a:ea typeface="宋体" panose="02010600030101010101" pitchFamily="2" charset="-122"/>
              </a:rPr>
              <a:t>比较不同版本的数据。</a:t>
            </a:r>
          </a:p>
          <a:p>
            <a:pPr eaLnBrk="1" hangingPunct="1"/>
            <a:r>
              <a:rPr lang="zh-CN" altLang="en-US">
                <a:ea typeface="宋体" panose="02010600030101010101" pitchFamily="2" charset="-122"/>
              </a:rPr>
              <a:t>读取其他数据库的表中的数据。</a:t>
            </a:r>
          </a:p>
          <a:p>
            <a:pPr eaLnBrk="1" hangingPunct="1"/>
            <a:r>
              <a:rPr lang="zh-CN" altLang="en-US">
                <a:ea typeface="宋体" panose="02010600030101010101" pitchFamily="2" charset="-122"/>
              </a:rPr>
              <a:t>在数据库中所有的相关表中级联所作的修改或删除</a:t>
            </a:r>
          </a:p>
          <a:p>
            <a:pPr eaLnBrk="1" hangingPunct="1"/>
            <a:r>
              <a:rPr lang="zh-CN" altLang="en-US">
                <a:ea typeface="宋体" panose="02010600030101010101" pitchFamily="2" charset="-122"/>
              </a:rPr>
              <a:t>回滚无效的修改。</a:t>
            </a:r>
          </a:p>
          <a:p>
            <a:pPr eaLnBrk="1" hangingPunct="1"/>
            <a:r>
              <a:rPr lang="zh-CN" altLang="en-US">
                <a:ea typeface="宋体" panose="02010600030101010101" pitchFamily="2" charset="-122"/>
              </a:rPr>
              <a:t>强制实现比由</a:t>
            </a:r>
            <a:r>
              <a:rPr lang="en-US" altLang="zh-CN">
                <a:ea typeface="宋体" panose="02010600030101010101" pitchFamily="2" charset="-122"/>
              </a:rPr>
              <a:t>CHECK</a:t>
            </a:r>
            <a:r>
              <a:rPr lang="zh-CN" altLang="en-US">
                <a:ea typeface="宋体" panose="02010600030101010101" pitchFamily="2" charset="-122"/>
              </a:rPr>
              <a:t>约束提供的限制更为复杂的限制。</a:t>
            </a:r>
          </a:p>
          <a:p>
            <a:pPr eaLnBrk="1" hangingPunct="1"/>
            <a:r>
              <a:rPr lang="zh-CN" altLang="en-US">
                <a:ea typeface="宋体" panose="02010600030101010101" pitchFamily="2" charset="-122"/>
              </a:rPr>
              <a:t>执行本地和远程存储过程。</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11C0120E-2F86-4CBA-801D-3828F2F378ED}"/>
              </a:ext>
            </a:extLst>
          </p:cNvPr>
          <p:cNvSpPr>
            <a:spLocks noGrp="1" noChangeArrowheads="1"/>
          </p:cNvSpPr>
          <p:nvPr>
            <p:ph type="ctrTitle"/>
          </p:nvPr>
        </p:nvSpPr>
        <p:spPr/>
        <p:txBody>
          <a:bodyPr/>
          <a:lstStyle/>
          <a:p>
            <a:pPr eaLnBrk="1" hangingPunct="1">
              <a:defRPr/>
            </a:pPr>
            <a:r>
              <a:rPr lang="en-US"/>
              <a:t>End of Chapter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a:extLst>
              <a:ext uri="{FF2B5EF4-FFF2-40B4-BE49-F238E27FC236}">
                <a16:creationId xmlns:a16="http://schemas.microsoft.com/office/drawing/2014/main" id="{D0175B89-B806-4B5E-BC12-F80033E29320}"/>
              </a:ext>
            </a:extLst>
          </p:cNvPr>
          <p:cNvSpPr>
            <a:spLocks noGrp="1" noChangeArrowheads="1"/>
          </p:cNvSpPr>
          <p:nvPr>
            <p:ph type="title"/>
          </p:nvPr>
        </p:nvSpPr>
        <p:spPr/>
        <p:txBody>
          <a:bodyPr/>
          <a:lstStyle/>
          <a:p>
            <a:pPr eaLnBrk="1" hangingPunct="1">
              <a:defRPr/>
            </a:pPr>
            <a:r>
              <a:rPr lang="en-US" altLang="zh-CN" dirty="0">
                <a:effectLst>
                  <a:outerShdw blurRad="38100" dist="38100" dir="2700000" algn="tl">
                    <a:srgbClr val="000000">
                      <a:alpha val="43137"/>
                    </a:srgbClr>
                  </a:outerShdw>
                </a:effectLst>
                <a:ea typeface="黑体" pitchFamily="2" charset="-122"/>
              </a:rPr>
              <a:t>ODBC</a:t>
            </a:r>
            <a:r>
              <a:rPr lang="zh-CN" altLang="en-US" dirty="0">
                <a:effectLst>
                  <a:outerShdw blurRad="38100" dist="38100" dir="2700000" algn="tl">
                    <a:srgbClr val="000000">
                      <a:alpha val="43137"/>
                    </a:srgbClr>
                  </a:outerShdw>
                </a:effectLst>
                <a:ea typeface="黑体" pitchFamily="2" charset="-122"/>
              </a:rPr>
              <a:t>应用的结构</a:t>
            </a:r>
          </a:p>
        </p:txBody>
      </p:sp>
      <p:sp>
        <p:nvSpPr>
          <p:cNvPr id="12291" name="Rectangle 5">
            <a:extLst>
              <a:ext uri="{FF2B5EF4-FFF2-40B4-BE49-F238E27FC236}">
                <a16:creationId xmlns:a16="http://schemas.microsoft.com/office/drawing/2014/main" id="{A43A4A88-9F90-48B5-B9FE-C354622E0D20}"/>
              </a:ext>
            </a:extLst>
          </p:cNvPr>
          <p:cNvSpPr>
            <a:spLocks noChangeArrowheads="1"/>
          </p:cNvSpPr>
          <p:nvPr/>
        </p:nvSpPr>
        <p:spPr bwMode="auto">
          <a:xfrm>
            <a:off x="925513" y="1457325"/>
            <a:ext cx="1752600" cy="533400"/>
          </a:xfrm>
          <a:prstGeom prst="rect">
            <a:avLst/>
          </a:prstGeom>
          <a:solidFill>
            <a:srgbClr val="FFCC99"/>
          </a:solidFill>
          <a:ln w="317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80000"/>
              </a:lnSpc>
              <a:spcBef>
                <a:spcPct val="20000"/>
              </a:spcBef>
              <a:buClrTx/>
              <a:buSzTx/>
              <a:buFontTx/>
              <a:buNone/>
            </a:pPr>
            <a:r>
              <a:rPr kumimoji="0" lang="zh-CN" altLang="en-US" sz="1800">
                <a:latin typeface="Tahoma" panose="020B0604030504040204" pitchFamily="34" charset="0"/>
                <a:ea typeface="黑体" panose="02010609060101010101" pitchFamily="49" charset="-122"/>
              </a:rPr>
              <a:t>应用程序</a:t>
            </a:r>
          </a:p>
        </p:txBody>
      </p:sp>
      <p:sp>
        <p:nvSpPr>
          <p:cNvPr id="12292" name="Rectangle 6">
            <a:extLst>
              <a:ext uri="{FF2B5EF4-FFF2-40B4-BE49-F238E27FC236}">
                <a16:creationId xmlns:a16="http://schemas.microsoft.com/office/drawing/2014/main" id="{3179ABB1-02C4-4CE5-91C5-A77DE25A6BDC}"/>
              </a:ext>
            </a:extLst>
          </p:cNvPr>
          <p:cNvSpPr>
            <a:spLocks noChangeArrowheads="1"/>
          </p:cNvSpPr>
          <p:nvPr/>
        </p:nvSpPr>
        <p:spPr bwMode="auto">
          <a:xfrm>
            <a:off x="3516313" y="1457325"/>
            <a:ext cx="1752600" cy="533400"/>
          </a:xfrm>
          <a:prstGeom prst="rect">
            <a:avLst/>
          </a:prstGeom>
          <a:solidFill>
            <a:srgbClr val="FFCC99"/>
          </a:solidFill>
          <a:ln w="317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80000"/>
              </a:lnSpc>
              <a:spcBef>
                <a:spcPct val="20000"/>
              </a:spcBef>
              <a:buClrTx/>
              <a:buSzTx/>
              <a:buFontTx/>
              <a:buNone/>
            </a:pPr>
            <a:r>
              <a:rPr kumimoji="0" lang="zh-CN" altLang="en-US" sz="1800">
                <a:latin typeface="Tahoma" panose="020B0604030504040204" pitchFamily="34" charset="0"/>
                <a:ea typeface="黑体" panose="02010609060101010101" pitchFamily="49" charset="-122"/>
              </a:rPr>
              <a:t>应用程序</a:t>
            </a:r>
          </a:p>
        </p:txBody>
      </p:sp>
      <p:sp>
        <p:nvSpPr>
          <p:cNvPr id="12293" name="Rectangle 7">
            <a:extLst>
              <a:ext uri="{FF2B5EF4-FFF2-40B4-BE49-F238E27FC236}">
                <a16:creationId xmlns:a16="http://schemas.microsoft.com/office/drawing/2014/main" id="{BE206151-E48A-403C-84BD-C0FD868738A9}"/>
              </a:ext>
            </a:extLst>
          </p:cNvPr>
          <p:cNvSpPr>
            <a:spLocks noChangeArrowheads="1"/>
          </p:cNvSpPr>
          <p:nvPr/>
        </p:nvSpPr>
        <p:spPr bwMode="auto">
          <a:xfrm>
            <a:off x="6183313" y="1457325"/>
            <a:ext cx="1752600" cy="533400"/>
          </a:xfrm>
          <a:prstGeom prst="rect">
            <a:avLst/>
          </a:prstGeom>
          <a:solidFill>
            <a:srgbClr val="FFCC99"/>
          </a:solidFill>
          <a:ln w="317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80000"/>
              </a:lnSpc>
              <a:spcBef>
                <a:spcPct val="20000"/>
              </a:spcBef>
              <a:buClrTx/>
              <a:buSzTx/>
              <a:buFontTx/>
              <a:buNone/>
            </a:pPr>
            <a:r>
              <a:rPr kumimoji="0" lang="zh-CN" altLang="en-US" sz="1800">
                <a:latin typeface="Tahoma" panose="020B0604030504040204" pitchFamily="34" charset="0"/>
                <a:ea typeface="黑体" panose="02010609060101010101" pitchFamily="49" charset="-122"/>
              </a:rPr>
              <a:t>应用程序</a:t>
            </a:r>
          </a:p>
        </p:txBody>
      </p:sp>
      <p:sp>
        <p:nvSpPr>
          <p:cNvPr id="12294" name="Rectangle 8">
            <a:extLst>
              <a:ext uri="{FF2B5EF4-FFF2-40B4-BE49-F238E27FC236}">
                <a16:creationId xmlns:a16="http://schemas.microsoft.com/office/drawing/2014/main" id="{3A68861D-374F-454D-96C2-DE9F1BACA170}"/>
              </a:ext>
            </a:extLst>
          </p:cNvPr>
          <p:cNvSpPr>
            <a:spLocks noChangeArrowheads="1"/>
          </p:cNvSpPr>
          <p:nvPr/>
        </p:nvSpPr>
        <p:spPr bwMode="auto">
          <a:xfrm>
            <a:off x="2601913" y="2600325"/>
            <a:ext cx="2971800" cy="685800"/>
          </a:xfrm>
          <a:prstGeom prst="rect">
            <a:avLst/>
          </a:prstGeom>
          <a:solidFill>
            <a:srgbClr val="FF99CC"/>
          </a:solidFill>
          <a:ln w="317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80000"/>
              </a:lnSpc>
              <a:spcBef>
                <a:spcPct val="20000"/>
              </a:spcBef>
              <a:buClrTx/>
              <a:buSzTx/>
              <a:buFontTx/>
              <a:buNone/>
            </a:pPr>
            <a:r>
              <a:rPr kumimoji="0" lang="en-US" altLang="zh-CN" sz="1800">
                <a:latin typeface="Tahoma" panose="020B0604030504040204" pitchFamily="34" charset="0"/>
                <a:ea typeface="黑体" panose="02010609060101010101" pitchFamily="49" charset="-122"/>
              </a:rPr>
              <a:t>ODBC DRIVER MANAGER</a:t>
            </a:r>
          </a:p>
        </p:txBody>
      </p:sp>
      <p:sp>
        <p:nvSpPr>
          <p:cNvPr id="12295" name="Oval 9">
            <a:extLst>
              <a:ext uri="{FF2B5EF4-FFF2-40B4-BE49-F238E27FC236}">
                <a16:creationId xmlns:a16="http://schemas.microsoft.com/office/drawing/2014/main" id="{3AF3439D-682B-47A4-866E-A5E76E0280DC}"/>
              </a:ext>
            </a:extLst>
          </p:cNvPr>
          <p:cNvSpPr>
            <a:spLocks noChangeArrowheads="1"/>
          </p:cNvSpPr>
          <p:nvPr/>
        </p:nvSpPr>
        <p:spPr bwMode="auto">
          <a:xfrm>
            <a:off x="468313" y="3667125"/>
            <a:ext cx="1524000" cy="60960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80000"/>
              </a:lnSpc>
              <a:spcBef>
                <a:spcPct val="20000"/>
              </a:spcBef>
              <a:buClrTx/>
              <a:buSzTx/>
              <a:buFontTx/>
              <a:buNone/>
            </a:pPr>
            <a:r>
              <a:rPr kumimoji="0" lang="en-US" altLang="zh-CN" sz="1800">
                <a:latin typeface="Tahoma" panose="020B0604030504040204" pitchFamily="34" charset="0"/>
                <a:ea typeface="黑体" panose="02010609060101010101" pitchFamily="49" charset="-122"/>
              </a:rPr>
              <a:t>ORACLE DRIVER</a:t>
            </a:r>
          </a:p>
        </p:txBody>
      </p:sp>
      <p:sp>
        <p:nvSpPr>
          <p:cNvPr id="12296" name="Oval 10">
            <a:extLst>
              <a:ext uri="{FF2B5EF4-FFF2-40B4-BE49-F238E27FC236}">
                <a16:creationId xmlns:a16="http://schemas.microsoft.com/office/drawing/2014/main" id="{5414A5EB-74F9-4690-B5B2-47F23982A763}"/>
              </a:ext>
            </a:extLst>
          </p:cNvPr>
          <p:cNvSpPr>
            <a:spLocks noChangeArrowheads="1"/>
          </p:cNvSpPr>
          <p:nvPr/>
        </p:nvSpPr>
        <p:spPr bwMode="auto">
          <a:xfrm>
            <a:off x="2525713" y="3667125"/>
            <a:ext cx="1524000" cy="60960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80000"/>
              </a:lnSpc>
              <a:spcBef>
                <a:spcPct val="20000"/>
              </a:spcBef>
              <a:buClrTx/>
              <a:buSzTx/>
              <a:buFontTx/>
              <a:buNone/>
            </a:pPr>
            <a:r>
              <a:rPr kumimoji="0" lang="en-US" altLang="zh-CN" sz="1800">
                <a:latin typeface="Tahoma" panose="020B0604030504040204" pitchFamily="34" charset="0"/>
                <a:ea typeface="黑体" panose="02010609060101010101" pitchFamily="49" charset="-122"/>
              </a:rPr>
              <a:t>DB2 DRIVER</a:t>
            </a:r>
          </a:p>
        </p:txBody>
      </p:sp>
      <p:sp>
        <p:nvSpPr>
          <p:cNvPr id="12297" name="Oval 11">
            <a:extLst>
              <a:ext uri="{FF2B5EF4-FFF2-40B4-BE49-F238E27FC236}">
                <a16:creationId xmlns:a16="http://schemas.microsoft.com/office/drawing/2014/main" id="{CF558B35-AB1E-4415-88A7-8841EDE51138}"/>
              </a:ext>
            </a:extLst>
          </p:cNvPr>
          <p:cNvSpPr>
            <a:spLocks noChangeArrowheads="1"/>
          </p:cNvSpPr>
          <p:nvPr/>
        </p:nvSpPr>
        <p:spPr bwMode="auto">
          <a:xfrm>
            <a:off x="4506913" y="3667125"/>
            <a:ext cx="1524000" cy="60960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80000"/>
              </a:lnSpc>
              <a:spcBef>
                <a:spcPct val="20000"/>
              </a:spcBef>
              <a:buClrTx/>
              <a:buSzTx/>
              <a:buFontTx/>
              <a:buNone/>
            </a:pPr>
            <a:r>
              <a:rPr kumimoji="0" lang="en-US" altLang="zh-CN" sz="1800">
                <a:latin typeface="Tahoma" panose="020B0604030504040204" pitchFamily="34" charset="0"/>
                <a:ea typeface="黑体" panose="02010609060101010101" pitchFamily="49" charset="-122"/>
              </a:rPr>
              <a:t>SYBASE DRIVER</a:t>
            </a:r>
          </a:p>
        </p:txBody>
      </p:sp>
      <p:sp>
        <p:nvSpPr>
          <p:cNvPr id="12298" name="Oval 12">
            <a:extLst>
              <a:ext uri="{FF2B5EF4-FFF2-40B4-BE49-F238E27FC236}">
                <a16:creationId xmlns:a16="http://schemas.microsoft.com/office/drawing/2014/main" id="{03338989-F639-425F-A7D2-EACA4F871138}"/>
              </a:ext>
            </a:extLst>
          </p:cNvPr>
          <p:cNvSpPr>
            <a:spLocks noChangeArrowheads="1"/>
          </p:cNvSpPr>
          <p:nvPr/>
        </p:nvSpPr>
        <p:spPr bwMode="auto">
          <a:xfrm>
            <a:off x="6640513" y="3667125"/>
            <a:ext cx="1524000" cy="609600"/>
          </a:xfrm>
          <a:prstGeom prst="ellipse">
            <a:avLst/>
          </a:pr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lnSpc>
                <a:spcPct val="80000"/>
              </a:lnSpc>
              <a:spcBef>
                <a:spcPct val="20000"/>
              </a:spcBef>
              <a:buClrTx/>
              <a:buSzTx/>
              <a:buFontTx/>
              <a:buNone/>
            </a:pPr>
            <a:r>
              <a:rPr kumimoji="0" lang="en-US" altLang="zh-CN" sz="1800">
                <a:latin typeface="Tahoma" panose="020B0604030504040204" pitchFamily="34" charset="0"/>
                <a:ea typeface="黑体" panose="02010609060101010101" pitchFamily="49" charset="-122"/>
              </a:rPr>
              <a:t>SQL SERVER DRIVER</a:t>
            </a:r>
          </a:p>
        </p:txBody>
      </p:sp>
      <p:sp>
        <p:nvSpPr>
          <p:cNvPr id="12299" name="Line 13">
            <a:extLst>
              <a:ext uri="{FF2B5EF4-FFF2-40B4-BE49-F238E27FC236}">
                <a16:creationId xmlns:a16="http://schemas.microsoft.com/office/drawing/2014/main" id="{7A53340F-302F-4603-8C92-681044DB8AD5}"/>
              </a:ext>
            </a:extLst>
          </p:cNvPr>
          <p:cNvSpPr>
            <a:spLocks noChangeShapeType="1"/>
          </p:cNvSpPr>
          <p:nvPr/>
        </p:nvSpPr>
        <p:spPr bwMode="auto">
          <a:xfrm flipV="1">
            <a:off x="1839913" y="3286125"/>
            <a:ext cx="1676400" cy="5334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0" name="Line 14">
            <a:extLst>
              <a:ext uri="{FF2B5EF4-FFF2-40B4-BE49-F238E27FC236}">
                <a16:creationId xmlns:a16="http://schemas.microsoft.com/office/drawing/2014/main" id="{1E0D3428-2352-4748-BE29-4B2916EABA2A}"/>
              </a:ext>
            </a:extLst>
          </p:cNvPr>
          <p:cNvSpPr>
            <a:spLocks noChangeShapeType="1"/>
          </p:cNvSpPr>
          <p:nvPr/>
        </p:nvSpPr>
        <p:spPr bwMode="auto">
          <a:xfrm flipV="1">
            <a:off x="3744913" y="3286125"/>
            <a:ext cx="304800" cy="4572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1" name="Line 15">
            <a:extLst>
              <a:ext uri="{FF2B5EF4-FFF2-40B4-BE49-F238E27FC236}">
                <a16:creationId xmlns:a16="http://schemas.microsoft.com/office/drawing/2014/main" id="{109E218D-8DE8-4467-A7E8-EC39F1B8075B}"/>
              </a:ext>
            </a:extLst>
          </p:cNvPr>
          <p:cNvSpPr>
            <a:spLocks noChangeShapeType="1"/>
          </p:cNvSpPr>
          <p:nvPr/>
        </p:nvSpPr>
        <p:spPr bwMode="auto">
          <a:xfrm flipH="1" flipV="1">
            <a:off x="4583113" y="3286125"/>
            <a:ext cx="228600" cy="3810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2" name="Line 16">
            <a:extLst>
              <a:ext uri="{FF2B5EF4-FFF2-40B4-BE49-F238E27FC236}">
                <a16:creationId xmlns:a16="http://schemas.microsoft.com/office/drawing/2014/main" id="{F0F82E0C-9B0B-4E2F-9EF4-BBF8EFEBF37D}"/>
              </a:ext>
            </a:extLst>
          </p:cNvPr>
          <p:cNvSpPr>
            <a:spLocks noChangeShapeType="1"/>
          </p:cNvSpPr>
          <p:nvPr/>
        </p:nvSpPr>
        <p:spPr bwMode="auto">
          <a:xfrm>
            <a:off x="5268913" y="3286125"/>
            <a:ext cx="1600200" cy="4572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3" name="Line 17">
            <a:extLst>
              <a:ext uri="{FF2B5EF4-FFF2-40B4-BE49-F238E27FC236}">
                <a16:creationId xmlns:a16="http://schemas.microsoft.com/office/drawing/2014/main" id="{F084AB5C-B9C6-4817-8798-F54B2157F28C}"/>
              </a:ext>
            </a:extLst>
          </p:cNvPr>
          <p:cNvSpPr>
            <a:spLocks noChangeShapeType="1"/>
          </p:cNvSpPr>
          <p:nvPr/>
        </p:nvSpPr>
        <p:spPr bwMode="auto">
          <a:xfrm flipV="1">
            <a:off x="4430713" y="1990725"/>
            <a:ext cx="0" cy="6096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4" name="Line 18">
            <a:extLst>
              <a:ext uri="{FF2B5EF4-FFF2-40B4-BE49-F238E27FC236}">
                <a16:creationId xmlns:a16="http://schemas.microsoft.com/office/drawing/2014/main" id="{41B3E2E9-B2D8-4965-BD12-DC49E4F45CB2}"/>
              </a:ext>
            </a:extLst>
          </p:cNvPr>
          <p:cNvSpPr>
            <a:spLocks noChangeShapeType="1"/>
          </p:cNvSpPr>
          <p:nvPr/>
        </p:nvSpPr>
        <p:spPr bwMode="auto">
          <a:xfrm flipH="1" flipV="1">
            <a:off x="1916113" y="1990725"/>
            <a:ext cx="2057400" cy="6096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5" name="Line 19">
            <a:extLst>
              <a:ext uri="{FF2B5EF4-FFF2-40B4-BE49-F238E27FC236}">
                <a16:creationId xmlns:a16="http://schemas.microsoft.com/office/drawing/2014/main" id="{DB09241C-83C5-4027-85D3-A8C11A44914E}"/>
              </a:ext>
            </a:extLst>
          </p:cNvPr>
          <p:cNvSpPr>
            <a:spLocks noChangeShapeType="1"/>
          </p:cNvSpPr>
          <p:nvPr/>
        </p:nvSpPr>
        <p:spPr bwMode="auto">
          <a:xfrm flipV="1">
            <a:off x="4887913" y="2066925"/>
            <a:ext cx="1676400" cy="533400"/>
          </a:xfrm>
          <a:prstGeom prst="line">
            <a:avLst/>
          </a:prstGeom>
          <a:noFill/>
          <a:ln w="31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6" name="Oval 20">
            <a:extLst>
              <a:ext uri="{FF2B5EF4-FFF2-40B4-BE49-F238E27FC236}">
                <a16:creationId xmlns:a16="http://schemas.microsoft.com/office/drawing/2014/main" id="{2C34A2B8-F179-4415-8771-C53FFE79019D}"/>
              </a:ext>
            </a:extLst>
          </p:cNvPr>
          <p:cNvSpPr>
            <a:spLocks noChangeArrowheads="1"/>
          </p:cNvSpPr>
          <p:nvPr/>
        </p:nvSpPr>
        <p:spPr bwMode="auto">
          <a:xfrm rot="-444166">
            <a:off x="696913" y="4657725"/>
            <a:ext cx="728662" cy="566738"/>
          </a:xfrm>
          <a:prstGeom prst="ellipse">
            <a:avLst/>
          </a:prstGeom>
          <a:solidFill>
            <a:schemeClr val="hlink"/>
          </a:solidFill>
          <a:ln w="9525">
            <a:round/>
            <a:headEnd/>
            <a:tailEnd/>
          </a:ln>
          <a:scene3d>
            <a:camera prst="legacyObliqueFront">
              <a:rot lat="18300000" lon="0" rev="0"/>
            </a:camera>
            <a:lightRig rig="legacyFlat1" dir="t"/>
          </a:scene3d>
          <a:sp3d extrusionH="735000" prstMaterial="legacyPlastic">
            <a:bevelT w="13500" h="13500" prst="angle"/>
            <a:bevelB w="13500" h="13500" prst="angle"/>
            <a:extrusionClr>
              <a:schemeClr val="hlink"/>
            </a:extrusionClr>
            <a:contourClr>
              <a:schemeClr val="hlink"/>
            </a:contourClr>
          </a:sp3d>
        </p:spPr>
        <p:txBody>
          <a:bodyPr wrap="none" anchor="ctr">
            <a:flatTx/>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en-US" altLang="zh-CN" sz="2400">
                <a:latin typeface="Tahoma" panose="020B0604030504040204" pitchFamily="34" charset="0"/>
                <a:ea typeface="黑体" panose="02010609060101010101" pitchFamily="49" charset="-122"/>
              </a:rPr>
              <a:t>ORACL DBMS</a:t>
            </a:r>
          </a:p>
        </p:txBody>
      </p:sp>
      <p:sp>
        <p:nvSpPr>
          <p:cNvPr id="12307" name="Oval 21">
            <a:extLst>
              <a:ext uri="{FF2B5EF4-FFF2-40B4-BE49-F238E27FC236}">
                <a16:creationId xmlns:a16="http://schemas.microsoft.com/office/drawing/2014/main" id="{DA1882EF-EA46-4185-A5A6-2B067E03D5FC}"/>
              </a:ext>
            </a:extLst>
          </p:cNvPr>
          <p:cNvSpPr>
            <a:spLocks noChangeArrowheads="1"/>
          </p:cNvSpPr>
          <p:nvPr/>
        </p:nvSpPr>
        <p:spPr bwMode="auto">
          <a:xfrm rot="-444166">
            <a:off x="2982913" y="4733925"/>
            <a:ext cx="728662" cy="566738"/>
          </a:xfrm>
          <a:prstGeom prst="ellipse">
            <a:avLst/>
          </a:prstGeom>
          <a:solidFill>
            <a:schemeClr val="hlink"/>
          </a:solidFill>
          <a:ln w="9525">
            <a:round/>
            <a:headEnd/>
            <a:tailEnd/>
          </a:ln>
          <a:scene3d>
            <a:camera prst="legacyObliqueFront">
              <a:rot lat="18300000" lon="0" rev="0"/>
            </a:camera>
            <a:lightRig rig="legacyFlat1" dir="t"/>
          </a:scene3d>
          <a:sp3d extrusionH="735000" prstMaterial="legacyPlastic">
            <a:bevelT w="13500" h="13500" prst="angle"/>
            <a:bevelB w="13500" h="13500" prst="angle"/>
            <a:extrusionClr>
              <a:schemeClr val="hlink"/>
            </a:extrusionClr>
            <a:contourClr>
              <a:schemeClr val="hlink"/>
            </a:contourClr>
          </a:sp3d>
        </p:spPr>
        <p:txBody>
          <a:bodyPr wrap="none" anchor="ctr">
            <a:flatTx/>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en-US" altLang="zh-CN" sz="2400">
                <a:latin typeface="Tahoma" panose="020B0604030504040204" pitchFamily="34" charset="0"/>
                <a:ea typeface="黑体" panose="02010609060101010101" pitchFamily="49" charset="-122"/>
              </a:rPr>
              <a:t>DB2 DBMS</a:t>
            </a:r>
          </a:p>
        </p:txBody>
      </p:sp>
      <p:sp>
        <p:nvSpPr>
          <p:cNvPr id="12308" name="Oval 22">
            <a:extLst>
              <a:ext uri="{FF2B5EF4-FFF2-40B4-BE49-F238E27FC236}">
                <a16:creationId xmlns:a16="http://schemas.microsoft.com/office/drawing/2014/main" id="{EC1AC263-FDCB-45EA-B1D6-B0CF190C53D2}"/>
              </a:ext>
            </a:extLst>
          </p:cNvPr>
          <p:cNvSpPr>
            <a:spLocks noChangeArrowheads="1"/>
          </p:cNvSpPr>
          <p:nvPr/>
        </p:nvSpPr>
        <p:spPr bwMode="auto">
          <a:xfrm rot="-444166">
            <a:off x="5116513" y="4733925"/>
            <a:ext cx="728662" cy="566738"/>
          </a:xfrm>
          <a:prstGeom prst="ellipse">
            <a:avLst/>
          </a:prstGeom>
          <a:solidFill>
            <a:schemeClr val="hlink"/>
          </a:solidFill>
          <a:ln w="9525">
            <a:round/>
            <a:headEnd/>
            <a:tailEnd/>
          </a:ln>
          <a:scene3d>
            <a:camera prst="legacyObliqueFront">
              <a:rot lat="18300000" lon="0" rev="0"/>
            </a:camera>
            <a:lightRig rig="legacyFlat1" dir="t"/>
          </a:scene3d>
          <a:sp3d extrusionH="735000" prstMaterial="legacyPlastic">
            <a:bevelT w="13500" h="13500" prst="angle"/>
            <a:bevelB w="13500" h="13500" prst="angle"/>
            <a:extrusionClr>
              <a:schemeClr val="hlink"/>
            </a:extrusionClr>
            <a:contourClr>
              <a:schemeClr val="hlink"/>
            </a:contourClr>
          </a:sp3d>
        </p:spPr>
        <p:txBody>
          <a:bodyPr wrap="none" anchor="ctr">
            <a:flatTx/>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en-US" altLang="zh-CN" sz="2400">
                <a:latin typeface="Tahoma" panose="020B0604030504040204" pitchFamily="34" charset="0"/>
                <a:ea typeface="黑体" panose="02010609060101010101" pitchFamily="49" charset="-122"/>
              </a:rPr>
              <a:t>SYBASE DBMS</a:t>
            </a:r>
          </a:p>
        </p:txBody>
      </p:sp>
      <p:sp>
        <p:nvSpPr>
          <p:cNvPr id="12309" name="Oval 23">
            <a:extLst>
              <a:ext uri="{FF2B5EF4-FFF2-40B4-BE49-F238E27FC236}">
                <a16:creationId xmlns:a16="http://schemas.microsoft.com/office/drawing/2014/main" id="{61D77604-DAEF-48A6-B731-5AF063F95D4A}"/>
              </a:ext>
            </a:extLst>
          </p:cNvPr>
          <p:cNvSpPr>
            <a:spLocks noChangeArrowheads="1"/>
          </p:cNvSpPr>
          <p:nvPr/>
        </p:nvSpPr>
        <p:spPr bwMode="auto">
          <a:xfrm rot="-444166">
            <a:off x="7250113" y="4733925"/>
            <a:ext cx="728662" cy="566738"/>
          </a:xfrm>
          <a:prstGeom prst="ellipse">
            <a:avLst/>
          </a:prstGeom>
          <a:solidFill>
            <a:schemeClr val="hlink"/>
          </a:solidFill>
          <a:ln w="9525">
            <a:round/>
            <a:headEnd/>
            <a:tailEnd/>
          </a:ln>
          <a:scene3d>
            <a:camera prst="legacyObliqueFront">
              <a:rot lat="18300000" lon="0" rev="0"/>
            </a:camera>
            <a:lightRig rig="legacyFlat1" dir="t"/>
          </a:scene3d>
          <a:sp3d extrusionH="735000" prstMaterial="legacyPlastic">
            <a:bevelT w="13500" h="13500" prst="angle"/>
            <a:bevelB w="13500" h="13500" prst="angle"/>
            <a:extrusionClr>
              <a:schemeClr val="hlink"/>
            </a:extrusionClr>
            <a:contourClr>
              <a:schemeClr val="hlink"/>
            </a:contourClr>
          </a:sp3d>
        </p:spPr>
        <p:txBody>
          <a:bodyPr wrap="none" anchor="ctr">
            <a:flatTx/>
          </a:bodyP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en-US" altLang="zh-CN" sz="2400">
                <a:latin typeface="Tahoma" panose="020B0604030504040204" pitchFamily="34" charset="0"/>
                <a:ea typeface="黑体" panose="02010609060101010101" pitchFamily="49" charset="-122"/>
              </a:rPr>
              <a:t>SQL SERVERDBMS</a:t>
            </a:r>
          </a:p>
        </p:txBody>
      </p:sp>
      <p:sp>
        <p:nvSpPr>
          <p:cNvPr id="12310" name="Line 24">
            <a:extLst>
              <a:ext uri="{FF2B5EF4-FFF2-40B4-BE49-F238E27FC236}">
                <a16:creationId xmlns:a16="http://schemas.microsoft.com/office/drawing/2014/main" id="{933E36E3-76AC-4380-92FB-D61850A231A0}"/>
              </a:ext>
            </a:extLst>
          </p:cNvPr>
          <p:cNvSpPr>
            <a:spLocks noChangeShapeType="1"/>
          </p:cNvSpPr>
          <p:nvPr/>
        </p:nvSpPr>
        <p:spPr bwMode="auto">
          <a:xfrm flipH="1">
            <a:off x="1077913" y="4276725"/>
            <a:ext cx="228600" cy="609600"/>
          </a:xfrm>
          <a:prstGeom prst="line">
            <a:avLst/>
          </a:prstGeom>
          <a:noFill/>
          <a:ln w="38100" cmpd="dbl">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1" name="Line 25">
            <a:extLst>
              <a:ext uri="{FF2B5EF4-FFF2-40B4-BE49-F238E27FC236}">
                <a16:creationId xmlns:a16="http://schemas.microsoft.com/office/drawing/2014/main" id="{C2CC4243-8CF5-43BF-9FF5-6CDB3F9D98F6}"/>
              </a:ext>
            </a:extLst>
          </p:cNvPr>
          <p:cNvSpPr>
            <a:spLocks noChangeShapeType="1"/>
          </p:cNvSpPr>
          <p:nvPr/>
        </p:nvSpPr>
        <p:spPr bwMode="auto">
          <a:xfrm flipH="1">
            <a:off x="7554913" y="4276725"/>
            <a:ext cx="0" cy="533400"/>
          </a:xfrm>
          <a:prstGeom prst="line">
            <a:avLst/>
          </a:prstGeom>
          <a:noFill/>
          <a:ln w="38100" cmpd="dbl">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2" name="Line 26">
            <a:extLst>
              <a:ext uri="{FF2B5EF4-FFF2-40B4-BE49-F238E27FC236}">
                <a16:creationId xmlns:a16="http://schemas.microsoft.com/office/drawing/2014/main" id="{806318AF-4939-4E2F-9F96-EEC8D8856A2A}"/>
              </a:ext>
            </a:extLst>
          </p:cNvPr>
          <p:cNvSpPr>
            <a:spLocks noChangeShapeType="1"/>
          </p:cNvSpPr>
          <p:nvPr/>
        </p:nvSpPr>
        <p:spPr bwMode="auto">
          <a:xfrm>
            <a:off x="5421313" y="4276725"/>
            <a:ext cx="0" cy="533400"/>
          </a:xfrm>
          <a:prstGeom prst="line">
            <a:avLst/>
          </a:prstGeom>
          <a:noFill/>
          <a:ln w="38100" cmpd="dbl">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3" name="Line 27">
            <a:extLst>
              <a:ext uri="{FF2B5EF4-FFF2-40B4-BE49-F238E27FC236}">
                <a16:creationId xmlns:a16="http://schemas.microsoft.com/office/drawing/2014/main" id="{56362FDA-0942-4FE2-843B-69A20033FBF1}"/>
              </a:ext>
            </a:extLst>
          </p:cNvPr>
          <p:cNvSpPr>
            <a:spLocks noChangeShapeType="1"/>
          </p:cNvSpPr>
          <p:nvPr/>
        </p:nvSpPr>
        <p:spPr bwMode="auto">
          <a:xfrm>
            <a:off x="3440113" y="4276725"/>
            <a:ext cx="0" cy="533400"/>
          </a:xfrm>
          <a:prstGeom prst="line">
            <a:avLst/>
          </a:prstGeom>
          <a:noFill/>
          <a:ln w="38100" cmpd="dbl">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4" name="Line 28">
            <a:extLst>
              <a:ext uri="{FF2B5EF4-FFF2-40B4-BE49-F238E27FC236}">
                <a16:creationId xmlns:a16="http://schemas.microsoft.com/office/drawing/2014/main" id="{B77754E4-ED0A-4346-A2C7-FE7D4B494D23}"/>
              </a:ext>
            </a:extLst>
          </p:cNvPr>
          <p:cNvSpPr>
            <a:spLocks noChangeShapeType="1"/>
          </p:cNvSpPr>
          <p:nvPr/>
        </p:nvSpPr>
        <p:spPr bwMode="auto">
          <a:xfrm flipV="1">
            <a:off x="4049713" y="3667125"/>
            <a:ext cx="533400"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5" name="Line 29">
            <a:extLst>
              <a:ext uri="{FF2B5EF4-FFF2-40B4-BE49-F238E27FC236}">
                <a16:creationId xmlns:a16="http://schemas.microsoft.com/office/drawing/2014/main" id="{F971DE9B-060B-4C88-BF67-7EADF29429A1}"/>
              </a:ext>
            </a:extLst>
          </p:cNvPr>
          <p:cNvSpPr>
            <a:spLocks noChangeShapeType="1"/>
          </p:cNvSpPr>
          <p:nvPr/>
        </p:nvSpPr>
        <p:spPr bwMode="auto">
          <a:xfrm flipV="1">
            <a:off x="3744913" y="2295525"/>
            <a:ext cx="533400"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6" name="Line 30">
            <a:extLst>
              <a:ext uri="{FF2B5EF4-FFF2-40B4-BE49-F238E27FC236}">
                <a16:creationId xmlns:a16="http://schemas.microsoft.com/office/drawing/2014/main" id="{D34C6BCD-59F7-4964-9223-A80FF153C9EE}"/>
              </a:ext>
            </a:extLst>
          </p:cNvPr>
          <p:cNvSpPr>
            <a:spLocks noChangeShapeType="1"/>
          </p:cNvSpPr>
          <p:nvPr/>
        </p:nvSpPr>
        <p:spPr bwMode="auto">
          <a:xfrm flipV="1">
            <a:off x="4583113" y="2295525"/>
            <a:ext cx="533400" cy="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7" name="AutoShape 31">
            <a:extLst>
              <a:ext uri="{FF2B5EF4-FFF2-40B4-BE49-F238E27FC236}">
                <a16:creationId xmlns:a16="http://schemas.microsoft.com/office/drawing/2014/main" id="{55E02ABB-5FB5-4633-974D-15A286966778}"/>
              </a:ext>
            </a:extLst>
          </p:cNvPr>
          <p:cNvSpPr>
            <a:spLocks noChangeArrowheads="1"/>
          </p:cNvSpPr>
          <p:nvPr/>
        </p:nvSpPr>
        <p:spPr bwMode="auto">
          <a:xfrm>
            <a:off x="6107113" y="2066925"/>
            <a:ext cx="2514600" cy="685800"/>
          </a:xfrm>
          <a:prstGeom prst="leftArrow">
            <a:avLst>
              <a:gd name="adj1" fmla="val 46176"/>
              <a:gd name="adj2" fmla="val 130099"/>
            </a:avLst>
          </a:prstGeom>
          <a:solidFill>
            <a:srgbClr val="99CCFF"/>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en-US" altLang="zh-CN" sz="2400">
                <a:latin typeface="Tahoma" panose="020B0604030504040204" pitchFamily="34" charset="0"/>
                <a:ea typeface="黑体" panose="02010609060101010101" pitchFamily="49" charset="-122"/>
              </a:rPr>
              <a:t>Odbc API</a:t>
            </a:r>
          </a:p>
        </p:txBody>
      </p:sp>
      <p:sp>
        <p:nvSpPr>
          <p:cNvPr id="12318" name="AutoShape 32">
            <a:extLst>
              <a:ext uri="{FF2B5EF4-FFF2-40B4-BE49-F238E27FC236}">
                <a16:creationId xmlns:a16="http://schemas.microsoft.com/office/drawing/2014/main" id="{97F3FC84-B0D6-41CF-B8D8-2F1701229BF2}"/>
              </a:ext>
            </a:extLst>
          </p:cNvPr>
          <p:cNvSpPr>
            <a:spLocks noChangeArrowheads="1"/>
          </p:cNvSpPr>
          <p:nvPr/>
        </p:nvSpPr>
        <p:spPr bwMode="auto">
          <a:xfrm>
            <a:off x="6183313" y="2981325"/>
            <a:ext cx="2514600" cy="685800"/>
          </a:xfrm>
          <a:prstGeom prst="leftArrow">
            <a:avLst>
              <a:gd name="adj1" fmla="val 46176"/>
              <a:gd name="adj2" fmla="val 130099"/>
            </a:avLst>
          </a:prstGeom>
          <a:solidFill>
            <a:srgbClr val="99CCFF"/>
          </a:solidFill>
          <a:ln w="9525">
            <a:solidFill>
              <a:schemeClr val="tx1"/>
            </a:solidFill>
            <a:miter lim="800000"/>
            <a:headEnd/>
            <a:tailEnd/>
          </a:ln>
        </p:spPr>
        <p:txBody>
          <a:bodyPr wrap="none" anchor="ctr"/>
          <a:lstStyle>
            <a:lvl1pPr>
              <a:spcBef>
                <a:spcPct val="35000"/>
              </a:spcBef>
              <a:buClr>
                <a:schemeClr val="tx2"/>
              </a:buClr>
              <a:buSzPct val="90000"/>
              <a:buFont typeface="Monotype Sorts" pitchFamily="2" charset="2"/>
              <a:buChar char="n"/>
              <a:defRPr kumimoji="1" sz="2800">
                <a:solidFill>
                  <a:schemeClr val="tx1"/>
                </a:solidFill>
                <a:latin typeface="Helvetica" panose="020B0604020202020204" pitchFamily="34" charset="0"/>
              </a:defRPr>
            </a:lvl1pPr>
            <a:lvl2pPr marL="742950" indent="-285750">
              <a:spcBef>
                <a:spcPct val="35000"/>
              </a:spcBef>
              <a:buClr>
                <a:schemeClr val="hlink"/>
              </a:buClr>
              <a:buSzPct val="80000"/>
              <a:buFont typeface="Monotype Sorts" pitchFamily="2" charset="2"/>
              <a:buChar char="l"/>
              <a:defRPr kumimoji="1" sz="2400">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sz="2000">
                <a:solidFill>
                  <a:schemeClr val="tx1"/>
                </a:solidFill>
                <a:latin typeface="Helvetica" panose="020B0604020202020204" pitchFamily="34" charset="0"/>
              </a:defRPr>
            </a:lvl3pPr>
            <a:lvl4pPr marL="1600200" indent="-228600">
              <a:spcBef>
                <a:spcPct val="35000"/>
              </a:spcBef>
              <a:buClr>
                <a:schemeClr val="hlink"/>
              </a:buClr>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sz="1600">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sz="1600">
                <a:solidFill>
                  <a:schemeClr val="tx1"/>
                </a:solidFill>
                <a:latin typeface="Helvetica" panose="020B0604020202020204" pitchFamily="34" charset="0"/>
              </a:defRPr>
            </a:lvl9pPr>
          </a:lstStyle>
          <a:p>
            <a:pPr algn="ctr">
              <a:spcBef>
                <a:spcPct val="0"/>
              </a:spcBef>
              <a:buClrTx/>
              <a:buSzTx/>
              <a:buFontTx/>
              <a:buNone/>
            </a:pPr>
            <a:r>
              <a:rPr kumimoji="0" lang="en-US" altLang="zh-CN" sz="2400">
                <a:latin typeface="Tahoma" panose="020B0604030504040204" pitchFamily="34" charset="0"/>
                <a:ea typeface="黑体" panose="02010609060101010101" pitchFamily="49" charset="-122"/>
              </a:rPr>
              <a:t>Odbc API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86C0C1EF-D43C-4A8B-B26F-E79EDC5BBCF7}"/>
              </a:ext>
            </a:extLst>
          </p:cNvPr>
          <p:cNvSpPr>
            <a:spLocks noGrp="1" noChangeArrowheads="1"/>
          </p:cNvSpPr>
          <p:nvPr>
            <p:ph type="title"/>
          </p:nvPr>
        </p:nvSpPr>
        <p:spPr/>
        <p:txBody>
          <a:bodyPr>
            <a:noAutofit/>
          </a:bodyPr>
          <a:lstStyle/>
          <a:p>
            <a:pPr eaLnBrk="1" hangingPunct="1">
              <a:defRPr/>
            </a:pPr>
            <a:r>
              <a:rPr lang="en-US" altLang="zh-CN">
                <a:effectLst>
                  <a:outerShdw blurRad="38100" dist="38100" dir="2700000" algn="tl">
                    <a:srgbClr val="C0C0C0"/>
                  </a:outerShdw>
                </a:effectLst>
                <a:ea typeface="宋体" pitchFamily="2" charset="-122"/>
              </a:rPr>
              <a:t>ODBC</a:t>
            </a:r>
            <a:r>
              <a:rPr lang="zh-CN" altLang="en-US">
                <a:effectLst>
                  <a:outerShdw blurRad="38100" dist="38100" dir="2700000" algn="tl">
                    <a:srgbClr val="C0C0C0"/>
                  </a:outerShdw>
                </a:effectLst>
                <a:ea typeface="宋体" pitchFamily="2" charset="-122"/>
              </a:rPr>
              <a:t>的体系结构（</a:t>
            </a:r>
            <a:r>
              <a:rPr lang="en-US" altLang="zh-CN">
                <a:effectLst>
                  <a:outerShdw blurRad="38100" dist="38100" dir="2700000" algn="tl">
                    <a:srgbClr val="C0C0C0"/>
                  </a:outerShdw>
                </a:effectLst>
                <a:ea typeface="宋体" pitchFamily="2" charset="-122"/>
              </a:rPr>
              <a:t>1</a:t>
            </a:r>
            <a:r>
              <a:rPr lang="zh-CN" altLang="en-US">
                <a:effectLst>
                  <a:outerShdw blurRad="38100" dist="38100" dir="2700000" algn="tl">
                    <a:srgbClr val="C0C0C0"/>
                  </a:outerShdw>
                </a:effectLst>
                <a:ea typeface="宋体" pitchFamily="2" charset="-122"/>
              </a:rPr>
              <a:t>）</a:t>
            </a:r>
          </a:p>
        </p:txBody>
      </p:sp>
      <p:sp>
        <p:nvSpPr>
          <p:cNvPr id="13315" name="Rectangle 3">
            <a:extLst>
              <a:ext uri="{FF2B5EF4-FFF2-40B4-BE49-F238E27FC236}">
                <a16:creationId xmlns:a16="http://schemas.microsoft.com/office/drawing/2014/main" id="{975835EA-96C4-4863-9CA1-159D49CBB3FF}"/>
              </a:ext>
            </a:extLst>
          </p:cNvPr>
          <p:cNvSpPr>
            <a:spLocks noGrp="1" noChangeArrowheads="1"/>
          </p:cNvSpPr>
          <p:nvPr>
            <p:ph idx="1"/>
          </p:nvPr>
        </p:nvSpPr>
        <p:spPr/>
        <p:txBody>
          <a:bodyPr/>
          <a:lstStyle/>
          <a:p>
            <a:pPr eaLnBrk="1" hangingPunct="1"/>
            <a:r>
              <a:rPr lang="zh-CN" altLang="en-US">
                <a:ea typeface="宋体" panose="02010600030101010101" pitchFamily="2" charset="-122"/>
              </a:rPr>
              <a:t>用户的</a:t>
            </a:r>
            <a:r>
              <a:rPr lang="en-US" altLang="zh-CN">
                <a:ea typeface="宋体" panose="02010600030101010101" pitchFamily="2" charset="-122"/>
              </a:rPr>
              <a:t>ODBC</a:t>
            </a:r>
            <a:r>
              <a:rPr lang="zh-CN" altLang="en-US">
                <a:ea typeface="宋体" panose="02010600030101010101" pitchFamily="2" charset="-122"/>
              </a:rPr>
              <a:t>应用程序</a:t>
            </a:r>
          </a:p>
          <a:p>
            <a:pPr eaLnBrk="1" hangingPunct="1"/>
            <a:r>
              <a:rPr lang="zh-CN" altLang="en-US">
                <a:ea typeface="宋体" panose="02010600030101010101" pitchFamily="2" charset="-122"/>
              </a:rPr>
              <a:t>驱动程序管理器</a:t>
            </a:r>
            <a:r>
              <a:rPr lang="en-US" altLang="zh-CN">
                <a:ea typeface="宋体" panose="02010600030101010101" pitchFamily="2" charset="-122"/>
              </a:rPr>
              <a:t>(ODBC Driver Manager)</a:t>
            </a:r>
          </a:p>
          <a:p>
            <a:pPr lvl="1" eaLnBrk="1" hangingPunct="1"/>
            <a:r>
              <a:rPr lang="zh-CN" altLang="en-US" sz="2800">
                <a:ea typeface="宋体" panose="02010600030101010101" pitchFamily="2" charset="-122"/>
              </a:rPr>
              <a:t>微软提供</a:t>
            </a:r>
          </a:p>
          <a:p>
            <a:pPr eaLnBrk="1" hangingPunct="1"/>
            <a:r>
              <a:rPr lang="zh-CN" altLang="en-US">
                <a:ea typeface="宋体" panose="02010600030101010101" pitchFamily="2" charset="-122"/>
              </a:rPr>
              <a:t>数据库驱动程序</a:t>
            </a:r>
            <a:r>
              <a:rPr lang="en-US" altLang="zh-CN">
                <a:ea typeface="宋体" panose="02010600030101010101" pitchFamily="2" charset="-122"/>
              </a:rPr>
              <a:t>(ODBC Driver)</a:t>
            </a:r>
          </a:p>
          <a:p>
            <a:pPr lvl="1" eaLnBrk="1" hangingPunct="1"/>
            <a:r>
              <a:rPr lang="en-US" altLang="zh-CN" sz="2800">
                <a:ea typeface="宋体" panose="02010600030101010101" pitchFamily="2" charset="-122"/>
              </a:rPr>
              <a:t>DBMS</a:t>
            </a:r>
            <a:r>
              <a:rPr lang="zh-CN" altLang="en-US" sz="2800">
                <a:ea typeface="宋体" panose="02010600030101010101" pitchFamily="2" charset="-122"/>
              </a:rPr>
              <a:t>厂商提供</a:t>
            </a:r>
          </a:p>
          <a:p>
            <a:pPr eaLnBrk="1" hangingPunct="1"/>
            <a:r>
              <a:rPr lang="zh-CN" altLang="en-US">
                <a:ea typeface="宋体" panose="02010600030101010101" pitchFamily="2" charset="-122"/>
              </a:rPr>
              <a:t>数据库源</a:t>
            </a:r>
            <a:r>
              <a:rPr lang="en-US" altLang="zh-CN">
                <a:ea typeface="宋体" panose="02010600030101010101" pitchFamily="2" charset="-122"/>
              </a:rPr>
              <a:t>(Data Source)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6A2C797-9031-469D-B1F7-6646B89A140F}"/>
              </a:ext>
            </a:extLst>
          </p:cNvPr>
          <p:cNvSpPr>
            <a:spLocks noGrp="1" noChangeArrowheads="1"/>
          </p:cNvSpPr>
          <p:nvPr>
            <p:ph type="title"/>
          </p:nvPr>
        </p:nvSpPr>
        <p:spPr/>
        <p:txBody>
          <a:bodyPr>
            <a:noAutofit/>
          </a:bodyPr>
          <a:lstStyle/>
          <a:p>
            <a:pPr eaLnBrk="1" hangingPunct="1">
              <a:defRPr/>
            </a:pPr>
            <a:r>
              <a:rPr lang="en-US" altLang="zh-CN">
                <a:effectLst>
                  <a:outerShdw blurRad="38100" dist="38100" dir="2700000" algn="tl">
                    <a:srgbClr val="C0C0C0"/>
                  </a:outerShdw>
                </a:effectLst>
                <a:ea typeface="宋体" pitchFamily="2" charset="-122"/>
              </a:rPr>
              <a:t>ODBC</a:t>
            </a:r>
            <a:r>
              <a:rPr lang="zh-CN" altLang="en-US">
                <a:effectLst>
                  <a:outerShdw blurRad="38100" dist="38100" dir="2700000" algn="tl">
                    <a:srgbClr val="C0C0C0"/>
                  </a:outerShdw>
                </a:effectLst>
                <a:ea typeface="宋体" pitchFamily="2" charset="-122"/>
              </a:rPr>
              <a:t>的体系结构（</a:t>
            </a:r>
            <a:r>
              <a:rPr lang="en-US" altLang="zh-CN">
                <a:effectLst>
                  <a:outerShdw blurRad="38100" dist="38100" dir="2700000" algn="tl">
                    <a:srgbClr val="C0C0C0"/>
                  </a:outerShdw>
                </a:effectLst>
                <a:ea typeface="宋体" pitchFamily="2" charset="-122"/>
              </a:rPr>
              <a:t>2</a:t>
            </a:r>
            <a:r>
              <a:rPr lang="zh-CN" altLang="en-US">
                <a:effectLst>
                  <a:outerShdw blurRad="38100" dist="38100" dir="2700000" algn="tl">
                    <a:srgbClr val="C0C0C0"/>
                  </a:outerShdw>
                </a:effectLst>
                <a:ea typeface="宋体" pitchFamily="2" charset="-122"/>
              </a:rPr>
              <a:t>）</a:t>
            </a:r>
          </a:p>
        </p:txBody>
      </p:sp>
      <p:sp>
        <p:nvSpPr>
          <p:cNvPr id="14339" name="Rectangle 3">
            <a:extLst>
              <a:ext uri="{FF2B5EF4-FFF2-40B4-BE49-F238E27FC236}">
                <a16:creationId xmlns:a16="http://schemas.microsoft.com/office/drawing/2014/main" id="{28137506-6DEA-4F83-8EF5-07C3CAF588F6}"/>
              </a:ext>
            </a:extLst>
          </p:cNvPr>
          <p:cNvSpPr>
            <a:spLocks noGrp="1" noChangeArrowheads="1"/>
          </p:cNvSpPr>
          <p:nvPr>
            <p:ph idx="1"/>
          </p:nvPr>
        </p:nvSpPr>
        <p:spPr/>
        <p:txBody>
          <a:bodyPr/>
          <a:lstStyle/>
          <a:p>
            <a:pPr eaLnBrk="1" hangingPunct="1"/>
            <a:r>
              <a:rPr lang="zh-CN" altLang="en-US" sz="3600">
                <a:ea typeface="宋体" panose="02010600030101010101" pitchFamily="2" charset="-122"/>
              </a:rPr>
              <a:t>用户的</a:t>
            </a:r>
            <a:r>
              <a:rPr lang="en-US" altLang="zh-CN" sz="3600">
                <a:ea typeface="宋体" panose="02010600030101010101" pitchFamily="2" charset="-122"/>
              </a:rPr>
              <a:t>ODBC</a:t>
            </a:r>
            <a:r>
              <a:rPr lang="zh-CN" altLang="en-US" sz="3600">
                <a:ea typeface="宋体" panose="02010600030101010101" pitchFamily="2" charset="-122"/>
              </a:rPr>
              <a:t>应用程序如何和数据库交互</a:t>
            </a:r>
          </a:p>
          <a:p>
            <a:pPr lvl="1" eaLnBrk="1" hangingPunct="1"/>
            <a:r>
              <a:rPr lang="en-US" altLang="zh-CN" sz="3200">
                <a:ea typeface="宋体" panose="02010600030101010101" pitchFamily="2" charset="-122"/>
              </a:rPr>
              <a:t>ODBC API</a:t>
            </a:r>
            <a:r>
              <a:rPr lang="zh-CN" altLang="en-US" sz="3200">
                <a:ea typeface="宋体" panose="02010600030101010101" pitchFamily="2" charset="-122"/>
              </a:rPr>
              <a:t>提供的接口函数</a:t>
            </a:r>
          </a:p>
          <a:p>
            <a:pPr lvl="1" eaLnBrk="1" hangingPunct="1"/>
            <a:r>
              <a:rPr lang="en-US" altLang="zh-CN" sz="3200">
                <a:ea typeface="宋体" panose="02010600030101010101" pitchFamily="2" charset="-122"/>
              </a:rPr>
              <a:t>SQL</a:t>
            </a:r>
          </a:p>
        </p:txBody>
      </p:sp>
      <p:pic>
        <p:nvPicPr>
          <p:cNvPr id="14340" name="Picture 4">
            <a:extLst>
              <a:ext uri="{FF2B5EF4-FFF2-40B4-BE49-F238E27FC236}">
                <a16:creationId xmlns:a16="http://schemas.microsoft.com/office/drawing/2014/main" id="{4408E5F6-D08B-4CC5-9B7F-502E5D9DC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175" y="2409825"/>
            <a:ext cx="6029325"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3B843344-DD56-43BD-A30D-E3C78A234836}"/>
              </a:ext>
            </a:extLst>
          </p:cNvPr>
          <p:cNvSpPr>
            <a:spLocks noGrp="1" noChangeArrowheads="1"/>
          </p:cNvSpPr>
          <p:nvPr>
            <p:ph type="title"/>
          </p:nvPr>
        </p:nvSpPr>
        <p:spPr/>
        <p:txBody>
          <a:bodyPr>
            <a:noAutofit/>
          </a:bodyPr>
          <a:lstStyle/>
          <a:p>
            <a:pPr eaLnBrk="1" hangingPunct="1">
              <a:defRPr/>
            </a:pPr>
            <a:r>
              <a:rPr lang="en-US" altLang="zh-CN">
                <a:effectLst>
                  <a:outerShdw blurRad="38100" dist="38100" dir="2700000" algn="tl">
                    <a:srgbClr val="C0C0C0"/>
                  </a:outerShdw>
                </a:effectLst>
                <a:ea typeface="宋体" pitchFamily="2" charset="-122"/>
              </a:rPr>
              <a:t>ODBC</a:t>
            </a:r>
            <a:r>
              <a:rPr lang="zh-CN" altLang="en-US">
                <a:effectLst>
                  <a:outerShdw blurRad="38100" dist="38100" dir="2700000" algn="tl">
                    <a:srgbClr val="C0C0C0"/>
                  </a:outerShdw>
                </a:effectLst>
                <a:ea typeface="宋体" pitchFamily="2" charset="-122"/>
              </a:rPr>
              <a:t>的体系结构（</a:t>
            </a:r>
            <a:r>
              <a:rPr lang="en-US" altLang="zh-CN">
                <a:effectLst>
                  <a:outerShdw blurRad="38100" dist="38100" dir="2700000" algn="tl">
                    <a:srgbClr val="C0C0C0"/>
                  </a:outerShdw>
                </a:effectLst>
                <a:ea typeface="宋体" pitchFamily="2" charset="-122"/>
              </a:rPr>
              <a:t>3</a:t>
            </a:r>
            <a:r>
              <a:rPr lang="zh-CN" altLang="en-US">
                <a:effectLst>
                  <a:outerShdw blurRad="38100" dist="38100" dir="2700000" algn="tl">
                    <a:srgbClr val="C0C0C0"/>
                  </a:outerShdw>
                </a:effectLst>
                <a:ea typeface="宋体" pitchFamily="2" charset="-122"/>
              </a:rPr>
              <a:t>）</a:t>
            </a:r>
          </a:p>
        </p:txBody>
      </p:sp>
      <p:sp>
        <p:nvSpPr>
          <p:cNvPr id="15363" name="Rectangle 3">
            <a:extLst>
              <a:ext uri="{FF2B5EF4-FFF2-40B4-BE49-F238E27FC236}">
                <a16:creationId xmlns:a16="http://schemas.microsoft.com/office/drawing/2014/main" id="{219523BF-B3BA-4E9E-9C45-78CF85AE46AE}"/>
              </a:ext>
            </a:extLst>
          </p:cNvPr>
          <p:cNvSpPr>
            <a:spLocks noGrp="1" noChangeArrowheads="1"/>
          </p:cNvSpPr>
          <p:nvPr>
            <p:ph idx="1"/>
          </p:nvPr>
        </p:nvSpPr>
        <p:spPr/>
        <p:txBody>
          <a:bodyPr/>
          <a:lstStyle/>
          <a:p>
            <a:pPr eaLnBrk="1" hangingPunct="1"/>
            <a:r>
              <a:rPr lang="zh-CN" altLang="en-US" sz="2000">
                <a:ea typeface="宋体" panose="02010600030101010101" pitchFamily="2" charset="-122"/>
              </a:rPr>
              <a:t>驱动程序管理器</a:t>
            </a:r>
            <a:r>
              <a:rPr lang="en-US" altLang="zh-CN" sz="2000">
                <a:ea typeface="宋体" panose="02010600030101010101" pitchFamily="2" charset="-122"/>
              </a:rPr>
              <a:t>(ODBC Driver Manager)</a:t>
            </a:r>
            <a:r>
              <a:rPr lang="zh-CN" altLang="en-US" sz="2000">
                <a:ea typeface="宋体" panose="02010600030101010101" pitchFamily="2" charset="-122"/>
              </a:rPr>
              <a:t>的主要作用</a:t>
            </a:r>
          </a:p>
          <a:p>
            <a:pPr lvl="1" eaLnBrk="1" hangingPunct="1"/>
            <a:r>
              <a:rPr lang="zh-CN" altLang="en-US" sz="2000">
                <a:ea typeface="宋体" panose="02010600030101010101" pitchFamily="2" charset="-122"/>
              </a:rPr>
              <a:t>管理应用程序和驱动程序的通信</a:t>
            </a:r>
          </a:p>
          <a:p>
            <a:pPr lvl="1" eaLnBrk="1" hangingPunct="1"/>
            <a:r>
              <a:rPr lang="zh-CN" altLang="en-US" sz="2000">
                <a:ea typeface="宋体" panose="02010600030101010101" pitchFamily="2" charset="-122"/>
              </a:rPr>
              <a:t>装载、管理驱动程序</a:t>
            </a:r>
          </a:p>
          <a:p>
            <a:pPr lvl="1" eaLnBrk="1" hangingPunct="1"/>
            <a:r>
              <a:rPr lang="zh-CN" altLang="en-US" sz="2000">
                <a:ea typeface="宋体" panose="02010600030101010101" pitchFamily="2" charset="-122"/>
              </a:rPr>
              <a:t>管理和配置数据源</a:t>
            </a:r>
          </a:p>
          <a:p>
            <a:pPr eaLnBrk="1" hangingPunct="1"/>
            <a:r>
              <a:rPr lang="zh-CN" altLang="en-US" sz="2000">
                <a:ea typeface="宋体" panose="02010600030101010101" pitchFamily="2" charset="-122"/>
              </a:rPr>
              <a:t>负责的主要文件</a:t>
            </a:r>
          </a:p>
          <a:p>
            <a:pPr lvl="1" eaLnBrk="1" hangingPunct="1"/>
            <a:r>
              <a:rPr lang="en-US" altLang="zh-CN" sz="2000">
                <a:ea typeface="宋体" panose="02010600030101010101" pitchFamily="2" charset="-122"/>
              </a:rPr>
              <a:t>…\system32\odbc32.dll</a:t>
            </a:r>
          </a:p>
          <a:p>
            <a:pPr eaLnBrk="1" hangingPunct="1"/>
            <a:r>
              <a:rPr lang="zh-CN" altLang="en-US" sz="2000">
                <a:ea typeface="宋体" panose="02010600030101010101" pitchFamily="2" charset="-122"/>
              </a:rPr>
              <a:t>数据库驱动程序</a:t>
            </a:r>
            <a:r>
              <a:rPr lang="en-US" altLang="zh-CN" sz="2000">
                <a:ea typeface="宋体" panose="02010600030101010101" pitchFamily="2" charset="-122"/>
              </a:rPr>
              <a:t>(ODBC Driver)</a:t>
            </a:r>
            <a:r>
              <a:rPr lang="zh-CN" altLang="en-US" sz="2000">
                <a:ea typeface="宋体" panose="02010600030101010101" pitchFamily="2" charset="-122"/>
              </a:rPr>
              <a:t>的作用</a:t>
            </a:r>
          </a:p>
          <a:p>
            <a:pPr lvl="1" eaLnBrk="1" hangingPunct="1"/>
            <a:r>
              <a:rPr lang="zh-CN" altLang="en-US" sz="2000">
                <a:ea typeface="宋体" panose="02010600030101010101" pitchFamily="2" charset="-122"/>
              </a:rPr>
              <a:t>对相应的数据源进行各种操作</a:t>
            </a:r>
          </a:p>
          <a:p>
            <a:pPr eaLnBrk="1" hangingPunct="1"/>
            <a:r>
              <a:rPr lang="zh-CN" altLang="en-US" sz="2000">
                <a:ea typeface="宋体" panose="02010600030101010101" pitchFamily="2" charset="-122"/>
              </a:rPr>
              <a:t>数据库驱动程序</a:t>
            </a:r>
            <a:r>
              <a:rPr lang="en-US" altLang="zh-CN" sz="2000">
                <a:ea typeface="宋体" panose="02010600030101010101" pitchFamily="2" charset="-122"/>
              </a:rPr>
              <a:t>(ODBC Driver)</a:t>
            </a:r>
            <a:r>
              <a:rPr lang="zh-CN" altLang="en-US" sz="2000">
                <a:ea typeface="宋体" panose="02010600030101010101" pitchFamily="2" charset="-122"/>
              </a:rPr>
              <a:t>的调用方式</a:t>
            </a:r>
          </a:p>
          <a:p>
            <a:pPr lvl="1" eaLnBrk="1" hangingPunct="1"/>
            <a:r>
              <a:rPr lang="zh-CN" altLang="en-US" sz="2000">
                <a:ea typeface="宋体" panose="02010600030101010101" pitchFamily="2" charset="-122"/>
              </a:rPr>
              <a:t>以动态链接库形式</a:t>
            </a:r>
            <a:r>
              <a:rPr lang="en-US" altLang="zh-CN" sz="2000">
                <a:ea typeface="宋体" panose="02010600030101010101" pitchFamily="2" charset="-122"/>
              </a:rPr>
              <a:t>(*.DLL)</a:t>
            </a:r>
            <a:r>
              <a:rPr lang="zh-CN" altLang="en-US" sz="2000">
                <a:ea typeface="宋体" panose="02010600030101010101" pitchFamily="2" charset="-122"/>
              </a:rPr>
              <a:t>存在</a:t>
            </a:r>
          </a:p>
          <a:p>
            <a:pPr lvl="1" eaLnBrk="1" hangingPunct="1"/>
            <a:r>
              <a:rPr lang="zh-CN" altLang="en-US" sz="2000">
                <a:ea typeface="宋体" panose="02010600030101010101" pitchFamily="2" charset="-122"/>
              </a:rPr>
              <a:t>由应用程序命令装载，由驱动程序管理器负责装载</a:t>
            </a:r>
          </a:p>
          <a:p>
            <a:pPr eaLnBrk="1" hangingPunct="1"/>
            <a:endParaRPr lang="en-US" altLang="zh-CN" sz="200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48A84E2-B793-4BF2-A614-D1D937D72632}"/>
              </a:ext>
            </a:extLst>
          </p:cNvPr>
          <p:cNvSpPr>
            <a:spLocks noGrp="1"/>
          </p:cNvSpPr>
          <p:nvPr>
            <p:ph type="title"/>
          </p:nvPr>
        </p:nvSpPr>
        <p:spPr/>
        <p:txBody>
          <a:bodyPr/>
          <a:lstStyle/>
          <a:p>
            <a:pPr eaLnBrk="1" hangingPunct="1">
              <a:defRPr/>
            </a:pPr>
            <a:r>
              <a:rPr lang="en-US" altLang="zh-CN">
                <a:effectLst>
                  <a:outerShdw blurRad="38100" dist="38100" dir="2700000" algn="tl">
                    <a:srgbClr val="C0C0C0"/>
                  </a:outerShdw>
                </a:effectLst>
                <a:ea typeface="宋体" pitchFamily="2" charset="-122"/>
              </a:rPr>
              <a:t>JDBC</a:t>
            </a:r>
            <a:endParaRPr lang="zh-CN" altLang="en-US">
              <a:effectLst>
                <a:outerShdw blurRad="38100" dist="38100" dir="2700000" algn="tl">
                  <a:srgbClr val="C0C0C0"/>
                </a:outerShdw>
              </a:effectLst>
              <a:ea typeface="宋体" pitchFamily="2" charset="-122"/>
            </a:endParaRPr>
          </a:p>
        </p:txBody>
      </p:sp>
      <p:sp>
        <p:nvSpPr>
          <p:cNvPr id="16387" name="内容占位符 5">
            <a:extLst>
              <a:ext uri="{FF2B5EF4-FFF2-40B4-BE49-F238E27FC236}">
                <a16:creationId xmlns:a16="http://schemas.microsoft.com/office/drawing/2014/main" id="{278AFA6A-65C3-4480-876D-669E3B5A09DF}"/>
              </a:ext>
            </a:extLst>
          </p:cNvPr>
          <p:cNvSpPr>
            <a:spLocks noGrp="1"/>
          </p:cNvSpPr>
          <p:nvPr>
            <p:ph idx="1"/>
          </p:nvPr>
        </p:nvSpPr>
        <p:spPr/>
        <p:txBody>
          <a:bodyPr/>
          <a:lstStyle/>
          <a:p>
            <a:pPr eaLnBrk="1" hangingPunct="1"/>
            <a:r>
              <a:rPr lang="zh-CN" altLang="en-US" sz="2400">
                <a:ea typeface="宋体" panose="02010600030101010101" pitchFamily="2" charset="-122"/>
              </a:rPr>
              <a:t>提供了一组标准</a:t>
            </a:r>
            <a:r>
              <a:rPr lang="en-US" altLang="zh-CN" sz="2400">
                <a:ea typeface="宋体" panose="02010600030101010101" pitchFamily="2" charset="-122"/>
              </a:rPr>
              <a:t>API</a:t>
            </a:r>
            <a:r>
              <a:rPr lang="zh-CN" altLang="en-US" sz="2400">
                <a:ea typeface="宋体" panose="02010600030101010101" pitchFamily="2" charset="-122"/>
              </a:rPr>
              <a:t>，用于访问关系数据库</a:t>
            </a:r>
          </a:p>
          <a:p>
            <a:pPr eaLnBrk="1" hangingPunct="1"/>
            <a:r>
              <a:rPr lang="en-US" altLang="zh-CN" sz="2400">
                <a:ea typeface="宋体" panose="02010600030101010101" pitchFamily="2" charset="-122"/>
              </a:rPr>
              <a:t>API</a:t>
            </a:r>
            <a:r>
              <a:rPr lang="zh-CN" altLang="en-US" sz="2400">
                <a:ea typeface="宋体" panose="02010600030101010101" pitchFamily="2" charset="-122"/>
              </a:rPr>
              <a:t>类库位于</a:t>
            </a:r>
            <a:r>
              <a:rPr lang="en-US" altLang="zh-CN" sz="2400">
                <a:ea typeface="宋体" panose="02010600030101010101" pitchFamily="2" charset="-122"/>
              </a:rPr>
              <a:t>java.sql.*</a:t>
            </a:r>
            <a:r>
              <a:rPr lang="zh-CN" altLang="en-US" sz="2400">
                <a:ea typeface="宋体" panose="02010600030101010101" pitchFamily="2" charset="-122"/>
              </a:rPr>
              <a:t>和</a:t>
            </a:r>
            <a:r>
              <a:rPr lang="en-US" altLang="zh-CN" sz="2400">
                <a:ea typeface="宋体" panose="02010600030101010101" pitchFamily="2" charset="-122"/>
              </a:rPr>
              <a:t>java.sqlx.*</a:t>
            </a:r>
            <a:r>
              <a:rPr lang="zh-CN" altLang="en-US" sz="2400">
                <a:ea typeface="宋体" panose="02010600030101010101" pitchFamily="2" charset="-122"/>
              </a:rPr>
              <a:t>中</a:t>
            </a:r>
          </a:p>
          <a:p>
            <a:pPr eaLnBrk="1" hangingPunct="1"/>
            <a:r>
              <a:rPr lang="zh-CN" altLang="en-US" sz="2400">
                <a:ea typeface="宋体" panose="02010600030101010101" pitchFamily="2" charset="-122"/>
              </a:rPr>
              <a:t>为</a:t>
            </a:r>
            <a:r>
              <a:rPr lang="en-US" altLang="zh-CN" sz="2400">
                <a:ea typeface="宋体" panose="02010600030101010101" pitchFamily="2" charset="-122"/>
              </a:rPr>
              <a:t>Applet</a:t>
            </a:r>
            <a:r>
              <a:rPr lang="zh-CN" altLang="en-US" sz="2400">
                <a:ea typeface="宋体" panose="02010600030101010101" pitchFamily="2" charset="-122"/>
              </a:rPr>
              <a:t>、</a:t>
            </a:r>
            <a:r>
              <a:rPr lang="en-US" altLang="zh-CN" sz="2400">
                <a:ea typeface="宋体" panose="02010600030101010101" pitchFamily="2" charset="-122"/>
              </a:rPr>
              <a:t>Servlet</a:t>
            </a:r>
            <a:r>
              <a:rPr lang="zh-CN" altLang="en-US" sz="2400">
                <a:ea typeface="宋体" panose="02010600030101010101" pitchFamily="2" charset="-122"/>
              </a:rPr>
              <a:t>和应用程序提供了统一的访问方式</a:t>
            </a:r>
          </a:p>
          <a:p>
            <a:pPr eaLnBrk="1" hangingPunct="1"/>
            <a:r>
              <a:rPr lang="en-US" altLang="zh-CN" sz="2400">
                <a:ea typeface="宋体" panose="02010600030101010101" pitchFamily="2" charset="-122"/>
              </a:rPr>
              <a:t>JDBC</a:t>
            </a:r>
            <a:r>
              <a:rPr lang="zh-CN" altLang="en-US" sz="2400">
                <a:ea typeface="宋体" panose="02010600030101010101" pitchFamily="2" charset="-122"/>
              </a:rPr>
              <a:t>提供的并不是嵌入式的结构化查询语言</a:t>
            </a:r>
          </a:p>
          <a:p>
            <a:pPr eaLnBrk="1" hangingPunct="1"/>
            <a:endParaRPr lang="zh-CN" altLang="en-US" sz="2400">
              <a:ea typeface="宋体" panose="02010600030101010101" pitchFamily="2" charset="-122"/>
            </a:endParaRPr>
          </a:p>
        </p:txBody>
      </p:sp>
      <p:pic>
        <p:nvPicPr>
          <p:cNvPr id="16388" name="Picture 4">
            <a:extLst>
              <a:ext uri="{FF2B5EF4-FFF2-40B4-BE49-F238E27FC236}">
                <a16:creationId xmlns:a16="http://schemas.microsoft.com/office/drawing/2014/main" id="{70110176-D5B6-4BB3-BC54-449EEFCBE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363" y="3030538"/>
            <a:ext cx="7110412" cy="342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8FD5438-BD02-4403-8989-0F15700DDDAF}"/>
              </a:ext>
            </a:extLst>
          </p:cNvPr>
          <p:cNvSpPr>
            <a:spLocks noGrp="1" noChangeArrowheads="1"/>
          </p:cNvSpPr>
          <p:nvPr>
            <p:ph type="title"/>
          </p:nvPr>
        </p:nvSpPr>
        <p:spPr>
          <a:xfrm>
            <a:off x="0" y="0"/>
            <a:ext cx="9144000" cy="762000"/>
          </a:xfrm>
        </p:spPr>
        <p:txBody>
          <a:bodyPr/>
          <a:lstStyle/>
          <a:p>
            <a:pPr eaLnBrk="1" hangingPunct="1">
              <a:defRPr/>
            </a:pPr>
            <a:r>
              <a:rPr lang="en-US" altLang="zh-CN">
                <a:effectLst>
                  <a:outerShdw blurRad="38100" dist="38100" dir="2700000" algn="tl">
                    <a:srgbClr val="C0C0C0"/>
                  </a:outerShdw>
                </a:effectLst>
                <a:ea typeface="宋体" pitchFamily="2" charset="-122"/>
              </a:rPr>
              <a:t>JDBC</a:t>
            </a:r>
            <a:r>
              <a:rPr lang="zh-CN" altLang="en-US">
                <a:effectLst>
                  <a:outerShdw blurRad="38100" dist="38100" dir="2700000" algn="tl">
                    <a:srgbClr val="C0C0C0"/>
                  </a:outerShdw>
                </a:effectLst>
                <a:ea typeface="宋体" pitchFamily="2" charset="-122"/>
              </a:rPr>
              <a:t>构成的组件</a:t>
            </a:r>
          </a:p>
        </p:txBody>
      </p:sp>
      <p:sp>
        <p:nvSpPr>
          <p:cNvPr id="17411" name="Rectangle 3">
            <a:extLst>
              <a:ext uri="{FF2B5EF4-FFF2-40B4-BE49-F238E27FC236}">
                <a16:creationId xmlns:a16="http://schemas.microsoft.com/office/drawing/2014/main" id="{2147B2EA-745E-473B-AEAA-067D9FB4B2BF}"/>
              </a:ext>
            </a:extLst>
          </p:cNvPr>
          <p:cNvSpPr>
            <a:spLocks noGrp="1" noChangeArrowheads="1"/>
          </p:cNvSpPr>
          <p:nvPr>
            <p:ph idx="1"/>
          </p:nvPr>
        </p:nvSpPr>
        <p:spPr>
          <a:xfrm>
            <a:off x="3489325" y="1000125"/>
            <a:ext cx="4806950" cy="5106988"/>
          </a:xfrm>
        </p:spPr>
        <p:txBody>
          <a:bodyPr/>
          <a:lstStyle/>
          <a:p>
            <a:pPr eaLnBrk="1" hangingPunct="1"/>
            <a:r>
              <a:rPr lang="en-US" altLang="zh-CN" sz="2400">
                <a:ea typeface="宋体" panose="02010600030101010101" pitchFamily="2" charset="-122"/>
              </a:rPr>
              <a:t>JDBC</a:t>
            </a:r>
            <a:r>
              <a:rPr lang="zh-CN" altLang="en-US" sz="2400">
                <a:ea typeface="宋体" panose="02010600030101010101" pitchFamily="2" charset="-122"/>
              </a:rPr>
              <a:t>应用程序</a:t>
            </a:r>
          </a:p>
          <a:p>
            <a:pPr eaLnBrk="1" hangingPunct="1"/>
            <a:r>
              <a:rPr lang="zh-CN" altLang="en-US" sz="2400">
                <a:ea typeface="宋体" panose="02010600030101010101" pitchFamily="2" charset="-122"/>
              </a:rPr>
              <a:t>驱动程序管理器</a:t>
            </a:r>
          </a:p>
          <a:p>
            <a:pPr eaLnBrk="1" hangingPunct="1"/>
            <a:r>
              <a:rPr lang="zh-CN" altLang="en-US" sz="2400">
                <a:ea typeface="宋体" panose="02010600030101010101" pitchFamily="2" charset="-122"/>
              </a:rPr>
              <a:t>驱动程序</a:t>
            </a:r>
          </a:p>
          <a:p>
            <a:pPr lvl="1" eaLnBrk="1" hangingPunct="1"/>
            <a:r>
              <a:rPr lang="zh-CN" altLang="en-US">
                <a:ea typeface="宋体" panose="02010600030101010101" pitchFamily="2" charset="-122"/>
              </a:rPr>
              <a:t>需要把各个</a:t>
            </a:r>
            <a:r>
              <a:rPr lang="en-US" altLang="zh-CN">
                <a:ea typeface="宋体" panose="02010600030101010101" pitchFamily="2" charset="-122"/>
              </a:rPr>
              <a:t>DBMS</a:t>
            </a:r>
            <a:r>
              <a:rPr lang="zh-CN" altLang="en-US">
                <a:ea typeface="宋体" panose="02010600030101010101" pitchFamily="2" charset="-122"/>
              </a:rPr>
              <a:t>提供</a:t>
            </a:r>
            <a:r>
              <a:rPr lang="en-US" altLang="zh-CN">
                <a:ea typeface="宋体" panose="02010600030101010101" pitchFamily="2" charset="-122"/>
              </a:rPr>
              <a:t>jdbc</a:t>
            </a:r>
            <a:r>
              <a:rPr lang="zh-CN" altLang="en-US">
                <a:ea typeface="宋体" panose="02010600030101010101" pitchFamily="2" charset="-122"/>
              </a:rPr>
              <a:t>包放到某个路径下并指明</a:t>
            </a:r>
            <a:r>
              <a:rPr lang="en-US" altLang="zh-CN">
                <a:ea typeface="宋体" panose="02010600030101010101" pitchFamily="2" charset="-122"/>
              </a:rPr>
              <a:t>classpath</a:t>
            </a:r>
          </a:p>
          <a:p>
            <a:pPr eaLnBrk="1" hangingPunct="1"/>
            <a:r>
              <a:rPr lang="zh-CN" altLang="en-US" sz="2400">
                <a:ea typeface="宋体" panose="02010600030101010101" pitchFamily="2" charset="-122"/>
              </a:rPr>
              <a:t>数据源</a:t>
            </a:r>
          </a:p>
        </p:txBody>
      </p:sp>
      <p:pic>
        <p:nvPicPr>
          <p:cNvPr id="10245" name="Picture 5" descr="jdbc2">
            <a:extLst>
              <a:ext uri="{FF2B5EF4-FFF2-40B4-BE49-F238E27FC236}">
                <a16:creationId xmlns:a16="http://schemas.microsoft.com/office/drawing/2014/main" id="{AB5A4268-C65A-45DF-AD0C-40131DC91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25590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245"/>
                                        </p:tgtEl>
                                        <p:attrNameLst>
                                          <p:attrName>style.visibility</p:attrName>
                                        </p:attrNameLst>
                                      </p:cBhvr>
                                      <p:to>
                                        <p:strVal val="visible"/>
                                      </p:to>
                                    </p:set>
                                    <p:anim calcmode="lin" valueType="num">
                                      <p:cBhvr additive="base">
                                        <p:cTn id="7" dur="500" fill="hold"/>
                                        <p:tgtEl>
                                          <p:spTgt spid="10245"/>
                                        </p:tgtEl>
                                        <p:attrNameLst>
                                          <p:attrName>ppt_x</p:attrName>
                                        </p:attrNameLst>
                                      </p:cBhvr>
                                      <p:tavLst>
                                        <p:tav tm="0">
                                          <p:val>
                                            <p:strVal val="0-#ppt_w/2"/>
                                          </p:val>
                                        </p:tav>
                                        <p:tav tm="100000">
                                          <p:val>
                                            <p:strVal val="#ppt_x"/>
                                          </p:val>
                                        </p:tav>
                                      </p:tavLst>
                                    </p:anim>
                                    <p:anim calcmode="lin" valueType="num">
                                      <p:cBhvr additive="base">
                                        <p:cTn id="8" dur="500" fill="hold"/>
                                        <p:tgtEl>
                                          <p:spTgt spid="10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2 Relational Model [兼容模式]" id="{6DB93EB1-090B-4D3B-89BA-661D52C0E1E4}" vid="{E996D8BB-BE73-4838-99B0-56F865D789F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母版</Template>
  <TotalTime>54921</TotalTime>
  <Words>3205</Words>
  <Application>Microsoft Office PowerPoint</Application>
  <PresentationFormat>全屏显示(4:3)</PresentationFormat>
  <Paragraphs>279</Paragraphs>
  <Slides>36</Slides>
  <Notes>21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幻灯片标题</vt:lpstr>
      </vt:variant>
      <vt:variant>
        <vt:i4>36</vt:i4>
      </vt:variant>
      <vt:variant>
        <vt:lpstr>自定义放映</vt:lpstr>
      </vt:variant>
      <vt:variant>
        <vt:i4>1</vt:i4>
      </vt:variant>
    </vt:vector>
  </HeadingPairs>
  <TitlesOfParts>
    <vt:vector size="50" baseType="lpstr">
      <vt:lpstr>Helvetica</vt:lpstr>
      <vt:lpstr>MS PGothic</vt:lpstr>
      <vt:lpstr>Arial</vt:lpstr>
      <vt:lpstr>Monotype Sorts</vt:lpstr>
      <vt:lpstr>Webdings</vt:lpstr>
      <vt:lpstr>Times New Roman</vt:lpstr>
      <vt:lpstr>宋体</vt:lpstr>
      <vt:lpstr>Garamond</vt:lpstr>
      <vt:lpstr>黑体</vt:lpstr>
      <vt:lpstr>Tahoma</vt:lpstr>
      <vt:lpstr>Wingdings</vt:lpstr>
      <vt:lpstr>Calibri</vt:lpstr>
      <vt:lpstr>db-5-grey</vt:lpstr>
      <vt:lpstr>Chapter 5: Advanced SQL</vt:lpstr>
      <vt:lpstr>Chapter 5:  Advanced SQL</vt:lpstr>
      <vt:lpstr>ODBC(Open DataBase Connectivty：开放数据库互连)</vt:lpstr>
      <vt:lpstr>ODBC应用的结构</vt:lpstr>
      <vt:lpstr>ODBC的体系结构（1）</vt:lpstr>
      <vt:lpstr>ODBC的体系结构（2）</vt:lpstr>
      <vt:lpstr>ODBC的体系结构（3）</vt:lpstr>
      <vt:lpstr>JDBC</vt:lpstr>
      <vt:lpstr>JDBC构成的组件</vt:lpstr>
      <vt:lpstr>应用JDBC的七个步骤</vt:lpstr>
      <vt:lpstr>JDBC Code</vt:lpstr>
      <vt:lpstr>JDBC Code (Cont.)</vt:lpstr>
      <vt:lpstr>JDBC Code Details       </vt:lpstr>
      <vt:lpstr>PowerPoint 演示文稿</vt:lpstr>
      <vt:lpstr>PowerPoint 演示文稿</vt:lpstr>
      <vt:lpstr>Embedded SQL</vt:lpstr>
      <vt:lpstr>Example Query</vt:lpstr>
      <vt:lpstr>Embedded SQL (Cont.)</vt:lpstr>
      <vt:lpstr>Updates Through Cursors</vt:lpstr>
      <vt:lpstr>Procedural Constructs in SQL</vt:lpstr>
      <vt:lpstr>Procedural Extensions and Stored Procedures</vt:lpstr>
      <vt:lpstr>Functions and Procedures</vt:lpstr>
      <vt:lpstr>SQL Functions</vt:lpstr>
      <vt:lpstr>Table Functions</vt:lpstr>
      <vt:lpstr>Stored Procedure</vt:lpstr>
      <vt:lpstr>SQL Procedures</vt:lpstr>
      <vt:lpstr>存储过程具有以下优点</vt:lpstr>
      <vt:lpstr>存储过程具有以下优点</vt:lpstr>
      <vt:lpstr>Triggers</vt:lpstr>
      <vt:lpstr>触发器 Trigger</vt:lpstr>
      <vt:lpstr>Trigger Example </vt:lpstr>
      <vt:lpstr>Trigger Example Cont.</vt:lpstr>
      <vt:lpstr>Triggering Events and Actions in SQL</vt:lpstr>
      <vt:lpstr>Trigger to Maintain credits_earned value</vt:lpstr>
      <vt:lpstr>触发器用途 </vt:lpstr>
      <vt:lpstr>End of Chapter</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Marilyn Turnamian</dc:creator>
  <cp:lastModifiedBy>c j</cp:lastModifiedBy>
  <cp:revision>353</cp:revision>
  <cp:lastPrinted>2005-01-10T21:51:57Z</cp:lastPrinted>
  <dcterms:created xsi:type="dcterms:W3CDTF">1999-11-04T20:50:09Z</dcterms:created>
  <dcterms:modified xsi:type="dcterms:W3CDTF">2020-03-04T06:02:13Z</dcterms:modified>
</cp:coreProperties>
</file>