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6"/>
  </p:notesMasterIdLst>
  <p:handoutMasterIdLst>
    <p:handoutMasterId r:id="rId27"/>
  </p:handoutMasterIdLst>
  <p:sldIdLst>
    <p:sldId id="345" r:id="rId5"/>
    <p:sldId id="340" r:id="rId6"/>
    <p:sldId id="348" r:id="rId7"/>
    <p:sldId id="387" r:id="rId8"/>
    <p:sldId id="389" r:id="rId9"/>
    <p:sldId id="390" r:id="rId10"/>
    <p:sldId id="374" r:id="rId11"/>
    <p:sldId id="388" r:id="rId12"/>
    <p:sldId id="352" r:id="rId13"/>
    <p:sldId id="375" r:id="rId14"/>
    <p:sldId id="377" r:id="rId15"/>
    <p:sldId id="376" r:id="rId16"/>
    <p:sldId id="379" r:id="rId17"/>
    <p:sldId id="380" r:id="rId18"/>
    <p:sldId id="386" r:id="rId19"/>
    <p:sldId id="383" r:id="rId20"/>
    <p:sldId id="371" r:id="rId21"/>
    <p:sldId id="381" r:id="rId22"/>
    <p:sldId id="382" r:id="rId23"/>
    <p:sldId id="384" r:id="rId24"/>
    <p:sldId id="385" r:id="rId25"/>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orient="horz" pos="191">
          <p15:clr>
            <a:srgbClr val="A4A3A4"/>
          </p15:clr>
        </p15:guide>
        <p15:guide id="3" orient="horz" pos="854">
          <p15:clr>
            <a:srgbClr val="A4A3A4"/>
          </p15:clr>
        </p15:guide>
        <p15:guide id="4" orient="horz" pos="821">
          <p15:clr>
            <a:srgbClr val="A4A3A4"/>
          </p15:clr>
        </p15:guide>
        <p15:guide id="5" orient="horz" pos="3049">
          <p15:clr>
            <a:srgbClr val="A4A3A4"/>
          </p15:clr>
        </p15:guide>
        <p15:guide id="6" orient="horz" pos="3151">
          <p15:clr>
            <a:srgbClr val="A4A3A4"/>
          </p15:clr>
        </p15:guide>
        <p15:guide id="7" pos="2880">
          <p15:clr>
            <a:srgbClr val="A4A3A4"/>
          </p15:clr>
        </p15:guide>
        <p15:guide id="8" pos="476">
          <p15:clr>
            <a:srgbClr val="A4A3A4"/>
          </p15:clr>
        </p15:guide>
        <p15:guide id="9" pos="5193">
          <p15:clr>
            <a:srgbClr val="A4A3A4"/>
          </p15:clr>
        </p15:guide>
        <p15:guide id="10" pos="5465">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OUTUREAU Fabrice" initials="CF" lastIdx="2" clrIdx="0">
    <p:extLst>
      <p:ext uri="{19B8F6BF-5375-455C-9EA6-DF929625EA0E}">
        <p15:presenceInfo xmlns:p15="http://schemas.microsoft.com/office/powerpoint/2012/main" userId="S-1-5-21-1482476501-1993962763-1801674531-2679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3C"/>
    <a:srgbClr val="E1000F"/>
    <a:srgbClr val="FFE800"/>
    <a:srgbClr val="262626"/>
    <a:srgbClr val="FF9940"/>
    <a:srgbClr val="00AC8C"/>
    <a:srgbClr val="5770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206" autoAdjust="0"/>
    <p:restoredTop sz="94660"/>
  </p:normalViewPr>
  <p:slideViewPr>
    <p:cSldViewPr showGuides="1">
      <p:cViewPr varScale="1">
        <p:scale>
          <a:sx n="87" d="100"/>
          <a:sy n="87" d="100"/>
        </p:scale>
        <p:origin x="548" y="52"/>
      </p:cViewPr>
      <p:guideLst>
        <p:guide orient="horz" pos="1620"/>
        <p:guide orient="horz" pos="191"/>
        <p:guide orient="horz" pos="854"/>
        <p:guide orient="horz" pos="821"/>
        <p:guide orient="horz" pos="3049"/>
        <p:guide orient="horz" pos="3151"/>
        <p:guide pos="2880"/>
        <p:guide pos="476"/>
        <p:guide pos="5193"/>
        <p:guide pos="5465"/>
      </p:guideLst>
    </p:cSldViewPr>
  </p:slideViewPr>
  <p:notesTextViewPr>
    <p:cViewPr>
      <p:scale>
        <a:sx n="3" d="2"/>
        <a:sy n="3" d="2"/>
      </p:scale>
      <p:origin x="0" y="0"/>
    </p:cViewPr>
  </p:notesTextViewPr>
  <p:sorterViewPr>
    <p:cViewPr>
      <p:scale>
        <a:sx n="66" d="100"/>
        <a:sy n="66" d="100"/>
      </p:scale>
      <p:origin x="0" y="0"/>
    </p:cViewPr>
  </p:sorterViewPr>
  <p:notesViewPr>
    <p:cSldViewPr showGuides="1">
      <p:cViewPr varScale="1">
        <p:scale>
          <a:sx n="120" d="100"/>
          <a:sy n="120" d="100"/>
        </p:scale>
        <p:origin x="4104" y="12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3F6C3628-2A48-4943-8648-4659D1A5CA4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8EF460C9-DF9F-4989-A4D9-A059B7CFE0C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7636196-C1AC-42F1-B592-7AC34CBEE52F}" type="datetimeFigureOut">
              <a:rPr lang="fr-FR" smtClean="0"/>
              <a:t>11/03/2024</a:t>
            </a:fld>
            <a:endParaRPr lang="fr-FR"/>
          </a:p>
        </p:txBody>
      </p:sp>
      <p:sp>
        <p:nvSpPr>
          <p:cNvPr id="4" name="Espace réservé du pied de page 3">
            <a:extLst>
              <a:ext uri="{FF2B5EF4-FFF2-40B4-BE49-F238E27FC236}">
                <a16:creationId xmlns:a16="http://schemas.microsoft.com/office/drawing/2014/main" id="{9A5AF1BB-B908-4986-B23C-39197069DB3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3841F8CC-480B-4DF2-9E55-F7042905EE7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369DB08-8E7B-42B6-93D7-7F21B1C03E4C}" type="slidenum">
              <a:rPr lang="fr-FR" smtClean="0"/>
              <a:t>‹N°›</a:t>
            </a:fld>
            <a:endParaRPr lang="fr-FR"/>
          </a:p>
        </p:txBody>
      </p:sp>
    </p:spTree>
    <p:extLst>
      <p:ext uri="{BB962C8B-B14F-4D97-AF65-F5344CB8AC3E}">
        <p14:creationId xmlns:p14="http://schemas.microsoft.com/office/powerpoint/2010/main" val="4028104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11/03/2024</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a:t>Cliquez pour modifier les styles du texte du masque</a:t>
            </a:r>
          </a:p>
          <a:p>
            <a:pPr lvl="1"/>
            <a:r>
              <a:rPr lang="fr-FR" dirty="0"/>
              <a:t>Deuxième niveau</a:t>
            </a:r>
          </a:p>
          <a:p>
            <a:pPr lvl="2"/>
            <a:r>
              <a:rPr lang="fr-FR" dirty="0"/>
              <a:t>Troisième niveau</a:t>
            </a:r>
          </a:p>
          <a:p>
            <a:pPr lvl="3"/>
            <a:r>
              <a:rPr lang="fr-FR" dirty="0"/>
              <a:t>Quatrième niveau</a:t>
            </a:r>
          </a:p>
          <a:p>
            <a:pPr lvl="4"/>
            <a:r>
              <a:rPr lang="fr-FR" dirty="0"/>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Couverture FR">
    <p:spTree>
      <p:nvGrpSpPr>
        <p:cNvPr id="1" name=""/>
        <p:cNvGrpSpPr/>
        <p:nvPr/>
      </p:nvGrpSpPr>
      <p:grpSpPr>
        <a:xfrm>
          <a:off x="0" y="0"/>
          <a:ext cx="0" cy="0"/>
          <a:chOff x="0" y="0"/>
          <a:chExt cx="0" cy="0"/>
        </a:xfrm>
      </p:grpSpPr>
      <p:sp>
        <p:nvSpPr>
          <p:cNvPr id="2" name="ZoneTexte 1"/>
          <p:cNvSpPr txBox="1"/>
          <p:nvPr userDrawn="1"/>
        </p:nvSpPr>
        <p:spPr>
          <a:xfrm>
            <a:off x="273892" y="4544261"/>
            <a:ext cx="3427372"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smtClean="0">
                <a:solidFill>
                  <a:schemeClr val="tx2"/>
                </a:solidFill>
                <a:latin typeface="+mn-lt"/>
                <a:ea typeface="+mn-ea"/>
                <a:cs typeface="+mn-cs"/>
              </a:rPr>
              <a:t>Connaître, évaluer, protéger</a:t>
            </a: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226149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apo de titre 7">
    <p:bg>
      <p:bgPr>
        <a:solidFill>
          <a:schemeClr val="bg2"/>
        </a:solidFill>
        <a:effectLst/>
      </p:bgPr>
    </p:bg>
    <p:spTree>
      <p:nvGrpSpPr>
        <p:cNvPr id="1" name=""/>
        <p:cNvGrpSpPr/>
        <p:nvPr/>
      </p:nvGrpSpPr>
      <p:grpSpPr>
        <a:xfrm>
          <a:off x="0" y="0"/>
          <a:ext cx="0" cy="0"/>
          <a:chOff x="0" y="0"/>
          <a:chExt cx="0" cy="0"/>
        </a:xfrm>
      </p:grpSpPr>
      <p:grpSp>
        <p:nvGrpSpPr>
          <p:cNvPr id="40" name="Groupe 39"/>
          <p:cNvGrpSpPr/>
          <p:nvPr userDrawn="1"/>
        </p:nvGrpSpPr>
        <p:grpSpPr>
          <a:xfrm>
            <a:off x="2555776" y="1995686"/>
            <a:ext cx="5636124" cy="1221867"/>
            <a:chOff x="4528607" y="2228471"/>
            <a:chExt cx="2978905" cy="645803"/>
          </a:xfrm>
          <a:solidFill>
            <a:srgbClr val="FF9940"/>
          </a:solidFill>
        </p:grpSpPr>
        <p:sp>
          <p:nvSpPr>
            <p:cNvPr id="4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4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5027213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Diapo de titre 8">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E80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4790046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 de titre 10">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5770BE"/>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25440506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Diapo avec titre + tex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sp>
        <p:nvSpPr>
          <p:cNvPr id="28" name="Espace réservé du texte 7"/>
          <p:cNvSpPr>
            <a:spLocks noGrp="1"/>
          </p:cNvSpPr>
          <p:nvPr>
            <p:ph type="body" sz="quarter" idx="13" hasCustomPrompt="1"/>
          </p:nvPr>
        </p:nvSpPr>
        <p:spPr bwMode="gray">
          <a:xfrm>
            <a:off x="275431" y="987574"/>
            <a:ext cx="8594295"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29" name="Groupe 28">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0" name="Groupe 29">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7"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8"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1" name="Groupe 30">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2"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3"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4"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5"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6"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4"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6630981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apo texte + photo">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17" name="Espace réservé du texte 7"/>
          <p:cNvSpPr>
            <a:spLocks noGrp="1"/>
          </p:cNvSpPr>
          <p:nvPr>
            <p:ph type="body" sz="quarter" idx="13" hasCustomPrompt="1"/>
          </p:nvPr>
        </p:nvSpPr>
        <p:spPr bwMode="gray">
          <a:xfrm>
            <a:off x="275431" y="987574"/>
            <a:ext cx="4104548" cy="3435194"/>
          </a:xfrm>
        </p:spPr>
        <p:txBody>
          <a:bodyPr/>
          <a:lstStyle>
            <a:lvl1pPr marL="0" indent="0">
              <a:spcBef>
                <a:spcPts val="300"/>
              </a:spcBef>
              <a:spcAft>
                <a:spcPts val="600"/>
              </a:spcAft>
              <a:buFontTx/>
              <a:buNone/>
              <a:defRPr b="1">
                <a:solidFill>
                  <a:srgbClr val="262626"/>
                </a:solidFill>
                <a:latin typeface="+mn-lt"/>
              </a:defRPr>
            </a:lvl1pPr>
            <a:lvl2pPr marL="134997" indent="0">
              <a:spcBef>
                <a:spcPts val="450"/>
              </a:spcBef>
              <a:spcAft>
                <a:spcPts val="600"/>
              </a:spcAft>
              <a:buFontTx/>
              <a:buNone/>
              <a:defRPr>
                <a:solidFill>
                  <a:srgbClr val="262626"/>
                </a:solidFill>
              </a:defRPr>
            </a:lvl2pPr>
          </a:lstStyle>
          <a:p>
            <a:pPr lvl="0"/>
            <a:r>
              <a:rPr lang="fr-FR" dirty="0" smtClean="0"/>
              <a:t>Texte de niveau 1</a:t>
            </a:r>
          </a:p>
          <a:p>
            <a:pPr lvl="1"/>
            <a:r>
              <a:rPr lang="fr-FR" dirty="0" smtClean="0"/>
              <a:t>Texte de niveau 2</a:t>
            </a:r>
          </a:p>
          <a:p>
            <a:pPr lvl="2"/>
            <a:r>
              <a:rPr lang="fr-FR" dirty="0" smtClean="0"/>
              <a:t>Texte de niveau 3</a:t>
            </a:r>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9"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0"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1"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2"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3" name="Groupe 32">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4"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5"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6"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7"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8"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2"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28494383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po 2 photos">
    <p:spTree>
      <p:nvGrpSpPr>
        <p:cNvPr id="1" name=""/>
        <p:cNvGrpSpPr/>
        <p:nvPr/>
      </p:nvGrpSpPr>
      <p:grpSpPr>
        <a:xfrm>
          <a:off x="0" y="0"/>
          <a:ext cx="0" cy="0"/>
          <a:chOff x="0" y="0"/>
          <a:chExt cx="0" cy="0"/>
        </a:xfrm>
      </p:grpSpPr>
      <p:sp>
        <p:nvSpPr>
          <p:cNvPr id="9" name="Espace réservé pour une image  8">
            <a:extLst>
              <a:ext uri="{FF2B5EF4-FFF2-40B4-BE49-F238E27FC236}">
                <a16:creationId xmlns:a16="http://schemas.microsoft.com/office/drawing/2014/main" id="{BD8E2D2A-F96C-4939-9C63-67C838C0FDF3}"/>
              </a:ext>
            </a:extLst>
          </p:cNvPr>
          <p:cNvSpPr>
            <a:spLocks noGrp="1"/>
          </p:cNvSpPr>
          <p:nvPr>
            <p:ph type="pic" sz="quarter" idx="15" hasCustomPrompt="1"/>
          </p:nvPr>
        </p:nvSpPr>
        <p:spPr>
          <a:xfrm>
            <a:off x="4727576" y="987575"/>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5" name="Espace réservé du texte 14">
            <a:extLst>
              <a:ext uri="{FF2B5EF4-FFF2-40B4-BE49-F238E27FC236}">
                <a16:creationId xmlns:a16="http://schemas.microsoft.com/office/drawing/2014/main" id="{21CA591B-C37B-41A1-8191-C1F660677F8D}"/>
              </a:ext>
            </a:extLst>
          </p:cNvPr>
          <p:cNvSpPr>
            <a:spLocks noGrp="1"/>
          </p:cNvSpPr>
          <p:nvPr>
            <p:ph type="body" sz="quarter" idx="16" hasCustomPrompt="1"/>
          </p:nvPr>
        </p:nvSpPr>
        <p:spPr>
          <a:xfrm>
            <a:off x="4735874" y="3979864"/>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275431" y="987574"/>
            <a:ext cx="404812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283729" y="3979863"/>
            <a:ext cx="4048127"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3" name="Titre 1"/>
          <p:cNvSpPr>
            <a:spLocks noGrp="1"/>
          </p:cNvSpPr>
          <p:nvPr>
            <p:ph type="title" hasCustomPrompt="1"/>
          </p:nvPr>
        </p:nvSpPr>
        <p:spPr bwMode="gray">
          <a:xfrm>
            <a:off x="275431" y="278549"/>
            <a:ext cx="81577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16386795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iapo 1 photo">
    <p:spTree>
      <p:nvGrpSpPr>
        <p:cNvPr id="1" name=""/>
        <p:cNvGrpSpPr/>
        <p:nvPr/>
      </p:nvGrpSpPr>
      <p:grpSpPr>
        <a:xfrm>
          <a:off x="0" y="0"/>
          <a:ext cx="0" cy="0"/>
          <a:chOff x="0" y="0"/>
          <a:chExt cx="0" cy="0"/>
        </a:xfrm>
      </p:grpSpPr>
      <p:sp>
        <p:nvSpPr>
          <p:cNvPr id="33" name="Espace réservé pour une image  8">
            <a:extLst>
              <a:ext uri="{FF2B5EF4-FFF2-40B4-BE49-F238E27FC236}">
                <a16:creationId xmlns:a16="http://schemas.microsoft.com/office/drawing/2014/main" id="{BD8E2D2A-F96C-4939-9C63-67C838C0FDF3}"/>
              </a:ext>
            </a:extLst>
          </p:cNvPr>
          <p:cNvSpPr>
            <a:spLocks noGrp="1"/>
          </p:cNvSpPr>
          <p:nvPr>
            <p:ph type="pic" sz="quarter" idx="20" hasCustomPrompt="1"/>
          </p:nvPr>
        </p:nvSpPr>
        <p:spPr>
          <a:xfrm>
            <a:off x="326331" y="987574"/>
            <a:ext cx="8474335" cy="2927202"/>
          </a:xfrm>
          <a:solidFill>
            <a:schemeClr val="bg1">
              <a:lumMod val="85000"/>
            </a:schemeClr>
          </a:solidFill>
          <a:ln>
            <a:noFill/>
          </a:ln>
        </p:spPr>
        <p:txBody>
          <a:bodyPr bIns="504000" anchor="ctr"/>
          <a:lstStyle>
            <a:lvl1pPr algn="ctr">
              <a:defRPr sz="675">
                <a:solidFill>
                  <a:schemeClr val="bg1"/>
                </a:solidFill>
              </a:defRPr>
            </a:lvl1pPr>
          </a:lstStyle>
          <a:p>
            <a:r>
              <a:rPr lang="fr-FR" dirty="0"/>
              <a:t>Sélectionner l’icône pour insérer une image</a:t>
            </a:r>
          </a:p>
        </p:txBody>
      </p:sp>
      <p:sp>
        <p:nvSpPr>
          <p:cNvPr id="11" name="Espace réservé de la date 5">
            <a:extLst>
              <a:ext uri="{FF2B5EF4-FFF2-40B4-BE49-F238E27FC236}">
                <a16:creationId xmlns:a16="http://schemas.microsoft.com/office/drawing/2014/main" id="{BA039719-59E1-499E-AE38-46FC3D06F2F1}"/>
              </a:ext>
            </a:extLst>
          </p:cNvPr>
          <p:cNvSpPr>
            <a:spLocks noGrp="1"/>
          </p:cNvSpPr>
          <p:nvPr>
            <p:ph type="dt" sz="half" idx="17"/>
          </p:nvPr>
        </p:nvSpPr>
        <p:spPr>
          <a:xfrm>
            <a:off x="7699725" y="4659681"/>
            <a:ext cx="1170000" cy="211929"/>
          </a:xfrm>
        </p:spPr>
        <p:txBody>
          <a:bodyPr/>
          <a:lstStyle/>
          <a:p>
            <a:pPr algn="r"/>
            <a:r>
              <a:rPr lang="fr-FR" cap="all" dirty="0" smtClean="0"/>
              <a:t>XX/XX/2021</a:t>
            </a:r>
            <a:endParaRPr lang="fr-FR" cap="all" dirty="0"/>
          </a:p>
        </p:txBody>
      </p:sp>
      <p:sp>
        <p:nvSpPr>
          <p:cNvPr id="13" name="Espace réservé du pied de page 6">
            <a:extLst>
              <a:ext uri="{FF2B5EF4-FFF2-40B4-BE49-F238E27FC236}">
                <a16:creationId xmlns:a16="http://schemas.microsoft.com/office/drawing/2014/main" id="{54460079-5C05-4907-83D0-F6C237D493D1}"/>
              </a:ext>
            </a:extLst>
          </p:cNvPr>
          <p:cNvSpPr>
            <a:spLocks noGrp="1"/>
          </p:cNvSpPr>
          <p:nvPr>
            <p:ph type="ftr" sz="quarter" idx="18"/>
          </p:nvPr>
        </p:nvSpPr>
        <p:spPr>
          <a:xfrm>
            <a:off x="275431" y="4659982"/>
            <a:ext cx="3086100" cy="211622"/>
          </a:xfrm>
        </p:spPr>
        <p:txBody>
          <a:bodyPr/>
          <a:lstStyle/>
          <a:p>
            <a:r>
              <a:rPr lang="fr-FR" dirty="0" smtClean="0"/>
              <a:t>Titre de la présentation sur une seule ligne</a:t>
            </a:r>
            <a:endParaRPr lang="fr-FR" dirty="0"/>
          </a:p>
        </p:txBody>
      </p:sp>
      <p:sp>
        <p:nvSpPr>
          <p:cNvPr id="14"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9"/>
          </p:nvPr>
        </p:nvSpPr>
        <p:spPr>
          <a:xfrm>
            <a:off x="6339567" y="4659679"/>
            <a:ext cx="1350000" cy="207749"/>
          </a:xfrm>
        </p:spPr>
        <p:txBody>
          <a:bodyPr/>
          <a:lstStyle/>
          <a:p>
            <a:fld id="{733122C9-A0B9-462F-8757-0847AD287B63}" type="slidenum">
              <a:rPr lang="fr-FR" smtClean="0"/>
              <a:pPr/>
              <a:t>‹N°›</a:t>
            </a:fld>
            <a:endParaRPr lang="fr-FR" dirty="0"/>
          </a:p>
        </p:txBody>
      </p:sp>
      <p:sp>
        <p:nvSpPr>
          <p:cNvPr id="34" name="Espace réservé du texte 14">
            <a:extLst>
              <a:ext uri="{FF2B5EF4-FFF2-40B4-BE49-F238E27FC236}">
                <a16:creationId xmlns:a16="http://schemas.microsoft.com/office/drawing/2014/main" id="{21CA591B-C37B-41A1-8191-C1F660677F8D}"/>
              </a:ext>
            </a:extLst>
          </p:cNvPr>
          <p:cNvSpPr>
            <a:spLocks noGrp="1"/>
          </p:cNvSpPr>
          <p:nvPr>
            <p:ph type="body" sz="quarter" idx="21" hasCustomPrompt="1"/>
          </p:nvPr>
        </p:nvSpPr>
        <p:spPr>
          <a:xfrm>
            <a:off x="334629" y="3979863"/>
            <a:ext cx="8453232" cy="458786"/>
          </a:xfrm>
        </p:spPr>
        <p:txBody>
          <a:bodyPr/>
          <a:lstStyle>
            <a:lvl1pPr>
              <a:defRPr sz="713">
                <a:solidFill>
                  <a:schemeClr val="tx1"/>
                </a:solidFill>
              </a:defRPr>
            </a:lvl1pPr>
          </a:lstStyle>
          <a:p>
            <a:pPr lvl="0"/>
            <a:r>
              <a:rPr lang="fr-FR" dirty="0"/>
              <a:t>Niveau 4 Lorem ipsum </a:t>
            </a:r>
            <a:r>
              <a:rPr lang="fr-FR" dirty="0" err="1"/>
              <a:t>dolor</a:t>
            </a:r>
            <a:r>
              <a:rPr lang="fr-FR" dirty="0"/>
              <a:t> </a:t>
            </a:r>
            <a:r>
              <a:rPr lang="fr-FR" dirty="0" err="1"/>
              <a:t>sit</a:t>
            </a:r>
            <a:r>
              <a:rPr lang="fr-FR" dirty="0"/>
              <a:t> </a:t>
            </a:r>
            <a:r>
              <a:rPr lang="fr-FR" dirty="0" err="1"/>
              <a:t>amet</a:t>
            </a:r>
            <a:endParaRPr lang="fr-FR" dirty="0"/>
          </a:p>
        </p:txBody>
      </p:sp>
      <p:grpSp>
        <p:nvGrpSpPr>
          <p:cNvPr id="31" name="Groupe 30">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32" name="Groupe 31">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41"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42"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3"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44"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45"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35" name="Groupe 34">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6"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7"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8"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9"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0"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
        <p:nvSpPr>
          <p:cNvPr id="21" name="Titre 1"/>
          <p:cNvSpPr>
            <a:spLocks noGrp="1"/>
          </p:cNvSpPr>
          <p:nvPr>
            <p:ph type="title" hasCustomPrompt="1"/>
          </p:nvPr>
        </p:nvSpPr>
        <p:spPr bwMode="gray">
          <a:xfrm>
            <a:off x="326331" y="278549"/>
            <a:ext cx="8106803" cy="636937"/>
          </a:xfrm>
        </p:spPr>
        <p:txBody>
          <a:bodyPr/>
          <a:lstStyle>
            <a:lvl1pPr>
              <a:defRPr sz="1910">
                <a:solidFill>
                  <a:srgbClr val="262626"/>
                </a:solidFill>
              </a:defRPr>
            </a:lvl1pPr>
          </a:lstStyle>
          <a:p>
            <a:r>
              <a:rPr lang="fr-FR" dirty="0" smtClean="0"/>
              <a:t>Titre de la diapositive</a:t>
            </a:r>
            <a:endParaRPr lang="fr-FR" dirty="0"/>
          </a:p>
        </p:txBody>
      </p:sp>
    </p:spTree>
    <p:extLst>
      <p:ext uri="{BB962C8B-B14F-4D97-AF65-F5344CB8AC3E}">
        <p14:creationId xmlns:p14="http://schemas.microsoft.com/office/powerpoint/2010/main" val="3128851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iapo courante">
    <p:spTree>
      <p:nvGrpSpPr>
        <p:cNvPr id="1" name=""/>
        <p:cNvGrpSpPr/>
        <p:nvPr/>
      </p:nvGrpSpPr>
      <p:grpSpPr>
        <a:xfrm>
          <a:off x="0" y="0"/>
          <a:ext cx="0" cy="0"/>
          <a:chOff x="0" y="0"/>
          <a:chExt cx="0" cy="0"/>
        </a:xfrm>
      </p:grpSpPr>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p>
            <a:fld id="{733122C9-A0B9-462F-8757-0847AD287B63}" type="slidenum">
              <a:rPr lang="fr-FR" smtClean="0"/>
              <a:pPr/>
              <a:t>‹N°›</a:t>
            </a:fld>
            <a:endParaRPr lang="fr-FR" dirty="0"/>
          </a:p>
        </p:txBody>
      </p:sp>
      <p:grpSp>
        <p:nvGrpSpPr>
          <p:cNvPr id="27" name="Groupe 26">
            <a:extLst>
              <a:ext uri="{FF2B5EF4-FFF2-40B4-BE49-F238E27FC236}">
                <a16:creationId xmlns:a16="http://schemas.microsoft.com/office/drawing/2014/main" id="{D839141D-2A12-43BD-965E-1AFB5ACCCEC3}"/>
              </a:ext>
            </a:extLst>
          </p:cNvPr>
          <p:cNvGrpSpPr/>
          <p:nvPr userDrawn="1"/>
        </p:nvGrpSpPr>
        <p:grpSpPr>
          <a:xfrm>
            <a:off x="8503443" y="178606"/>
            <a:ext cx="273845" cy="380988"/>
            <a:chOff x="2724335" y="0"/>
            <a:chExt cx="3694565" cy="5140087"/>
          </a:xfrm>
        </p:grpSpPr>
        <p:grpSp>
          <p:nvGrpSpPr>
            <p:cNvPr id="28" name="Groupe 27">
              <a:extLst>
                <a:ext uri="{FF2B5EF4-FFF2-40B4-BE49-F238E27FC236}">
                  <a16:creationId xmlns:a16="http://schemas.microsoft.com/office/drawing/2014/main" id="{CD0A93DE-EBFB-4986-A4EA-7F8D18937CD7}"/>
                </a:ext>
              </a:extLst>
            </p:cNvPr>
            <p:cNvGrpSpPr/>
            <p:nvPr userDrawn="1"/>
          </p:nvGrpSpPr>
          <p:grpSpPr>
            <a:xfrm>
              <a:off x="2724335" y="4398358"/>
              <a:ext cx="3694565" cy="741729"/>
              <a:chOff x="2724335" y="4398358"/>
              <a:chExt cx="3694565" cy="741729"/>
            </a:xfrm>
          </p:grpSpPr>
          <p:sp>
            <p:nvSpPr>
              <p:cNvPr id="35" name="Forme libre : forme 34">
                <a:extLst>
                  <a:ext uri="{FF2B5EF4-FFF2-40B4-BE49-F238E27FC236}">
                    <a16:creationId xmlns:a16="http://schemas.microsoft.com/office/drawing/2014/main" id="{C293E0C5-6117-4F1F-A38B-DC8D3CF89800}"/>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36" name="Forme libre : forme 35">
                <a:extLst>
                  <a:ext uri="{FF2B5EF4-FFF2-40B4-BE49-F238E27FC236}">
                    <a16:creationId xmlns:a16="http://schemas.microsoft.com/office/drawing/2014/main" id="{4E707777-18DA-470E-8544-86B82A204996}"/>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7" name="Forme libre : forme 36">
                <a:extLst>
                  <a:ext uri="{FF2B5EF4-FFF2-40B4-BE49-F238E27FC236}">
                    <a16:creationId xmlns:a16="http://schemas.microsoft.com/office/drawing/2014/main" id="{AA931412-BFE0-468C-AAB4-DAC8C26F821C}"/>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38" name="Forme libre : forme 37">
                <a:extLst>
                  <a:ext uri="{FF2B5EF4-FFF2-40B4-BE49-F238E27FC236}">
                    <a16:creationId xmlns:a16="http://schemas.microsoft.com/office/drawing/2014/main" id="{46479C13-EE3B-4BD6-82FD-2CF84A6EE778}"/>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39" name="Forme libre : forme 38">
                <a:extLst>
                  <a:ext uri="{FF2B5EF4-FFF2-40B4-BE49-F238E27FC236}">
                    <a16:creationId xmlns:a16="http://schemas.microsoft.com/office/drawing/2014/main" id="{55C86DF5-F03A-4F69-B538-9C9E3D12D49A}"/>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29" name="Groupe 28">
              <a:extLst>
                <a:ext uri="{FF2B5EF4-FFF2-40B4-BE49-F238E27FC236}">
                  <a16:creationId xmlns:a16="http://schemas.microsoft.com/office/drawing/2014/main" id="{3D15C3A9-D5ED-46AD-B105-728671E40E8E}"/>
                </a:ext>
              </a:extLst>
            </p:cNvPr>
            <p:cNvGrpSpPr/>
            <p:nvPr userDrawn="1"/>
          </p:nvGrpSpPr>
          <p:grpSpPr>
            <a:xfrm>
              <a:off x="2752472" y="0"/>
              <a:ext cx="3638377" cy="3631244"/>
              <a:chOff x="2752472" y="0"/>
              <a:chExt cx="3638377" cy="3631244"/>
            </a:xfrm>
          </p:grpSpPr>
          <p:sp>
            <p:nvSpPr>
              <p:cNvPr id="30" name="Forme libre : forme 29">
                <a:extLst>
                  <a:ext uri="{FF2B5EF4-FFF2-40B4-BE49-F238E27FC236}">
                    <a16:creationId xmlns:a16="http://schemas.microsoft.com/office/drawing/2014/main" id="{20FC994F-7484-4476-883E-735BC71E1E41}"/>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31" name="Forme libre : forme 30">
                <a:extLst>
                  <a:ext uri="{FF2B5EF4-FFF2-40B4-BE49-F238E27FC236}">
                    <a16:creationId xmlns:a16="http://schemas.microsoft.com/office/drawing/2014/main" id="{3CA22ED6-1495-4E0E-B586-B3B64C1137CE}"/>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32" name="Forme libre : forme 31">
                <a:extLst>
                  <a:ext uri="{FF2B5EF4-FFF2-40B4-BE49-F238E27FC236}">
                    <a16:creationId xmlns:a16="http://schemas.microsoft.com/office/drawing/2014/main" id="{1A912585-892A-484D-AC23-F343EFBF516D}"/>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33" name="Forme libre : forme 32">
                <a:extLst>
                  <a:ext uri="{FF2B5EF4-FFF2-40B4-BE49-F238E27FC236}">
                    <a16:creationId xmlns:a16="http://schemas.microsoft.com/office/drawing/2014/main" id="{5B692C3C-082C-4FC6-B8F1-D9A13E759C3D}"/>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5022E2A3-8DCC-4C7F-8702-3E6FE1C3F29B}"/>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37707098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2_Couverture GB">
    <p:spTree>
      <p:nvGrpSpPr>
        <p:cNvPr id="1" name=""/>
        <p:cNvGrpSpPr/>
        <p:nvPr/>
      </p:nvGrpSpPr>
      <p:grpSpPr>
        <a:xfrm>
          <a:off x="0" y="0"/>
          <a:ext cx="0" cy="0"/>
          <a:chOff x="0" y="0"/>
          <a:chExt cx="0" cy="0"/>
        </a:xfrm>
      </p:grpSpPr>
      <p:sp>
        <p:nvSpPr>
          <p:cNvPr id="26" name="ZoneTexte 25"/>
          <p:cNvSpPr txBox="1"/>
          <p:nvPr userDrawn="1"/>
        </p:nvSpPr>
        <p:spPr>
          <a:xfrm>
            <a:off x="273892" y="4544261"/>
            <a:ext cx="3722044" cy="59400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1460" b="1" kern="1200" cap="all" baseline="0" dirty="0" err="1" smtClean="0">
                <a:solidFill>
                  <a:schemeClr val="tx2"/>
                </a:solidFill>
                <a:latin typeface="+mn-lt"/>
                <a:ea typeface="+mn-ea"/>
                <a:cs typeface="+mn-cs"/>
              </a:rPr>
              <a:t>Investigate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evaluate</a:t>
            </a:r>
            <a:r>
              <a:rPr lang="fr-FR" sz="1460" b="1" kern="1200" cap="all" baseline="0" dirty="0" smtClean="0">
                <a:solidFill>
                  <a:schemeClr val="tx2"/>
                </a:solidFill>
                <a:latin typeface="+mn-lt"/>
                <a:ea typeface="+mn-ea"/>
                <a:cs typeface="+mn-cs"/>
              </a:rPr>
              <a:t>, </a:t>
            </a:r>
            <a:r>
              <a:rPr lang="fr-FR" sz="1460" b="1" kern="1200" cap="all" baseline="0" dirty="0" err="1" smtClean="0">
                <a:solidFill>
                  <a:schemeClr val="tx2"/>
                </a:solidFill>
                <a:latin typeface="+mn-lt"/>
                <a:ea typeface="+mn-ea"/>
                <a:cs typeface="+mn-cs"/>
              </a:rPr>
              <a:t>protect</a:t>
            </a:r>
            <a:endParaRPr lang="fr-FR" sz="1460" b="1" kern="1200" cap="all" baseline="0" dirty="0" smtClean="0">
              <a:solidFill>
                <a:schemeClr val="tx2"/>
              </a:solidFill>
              <a:latin typeface="+mn-lt"/>
              <a:ea typeface="+mn-ea"/>
              <a:cs typeface="+mn-cs"/>
            </a:endParaRPr>
          </a:p>
          <a:p>
            <a:endParaRPr lang="fr-FR" dirty="0"/>
          </a:p>
        </p:txBody>
      </p:sp>
      <p:grpSp>
        <p:nvGrpSpPr>
          <p:cNvPr id="15" name="Graphique 2">
            <a:extLst>
              <a:ext uri="{FF2B5EF4-FFF2-40B4-BE49-F238E27FC236}">
                <a16:creationId xmlns:a16="http://schemas.microsoft.com/office/drawing/2014/main" id="{441A5E56-2E95-41CA-AAB0-759EE6144DD3}"/>
              </a:ext>
            </a:extLst>
          </p:cNvPr>
          <p:cNvGrpSpPr/>
          <p:nvPr userDrawn="1"/>
        </p:nvGrpSpPr>
        <p:grpSpPr>
          <a:xfrm>
            <a:off x="364087" y="367725"/>
            <a:ext cx="1825625" cy="1275049"/>
            <a:chOff x="2471737" y="1104900"/>
            <a:chExt cx="4200493" cy="2933699"/>
          </a:xfrm>
        </p:grpSpPr>
        <p:grpSp>
          <p:nvGrpSpPr>
            <p:cNvPr id="16" name="Graphique 2">
              <a:extLst>
                <a:ext uri="{FF2B5EF4-FFF2-40B4-BE49-F238E27FC236}">
                  <a16:creationId xmlns:a16="http://schemas.microsoft.com/office/drawing/2014/main" id="{449FE406-B627-4201-A48F-A2354F4D9824}"/>
                </a:ext>
              </a:extLst>
            </p:cNvPr>
            <p:cNvGrpSpPr/>
            <p:nvPr/>
          </p:nvGrpSpPr>
          <p:grpSpPr>
            <a:xfrm>
              <a:off x="2471737" y="3195351"/>
              <a:ext cx="4200493" cy="843248"/>
              <a:chOff x="2471737" y="3195351"/>
              <a:chExt cx="4200493" cy="843248"/>
            </a:xfrm>
            <a:solidFill>
              <a:srgbClr val="000000"/>
            </a:solidFill>
          </p:grpSpPr>
          <p:sp>
            <p:nvSpPr>
              <p:cNvPr id="22" name="Forme libre : forme 21">
                <a:extLst>
                  <a:ext uri="{FF2B5EF4-FFF2-40B4-BE49-F238E27FC236}">
                    <a16:creationId xmlns:a16="http://schemas.microsoft.com/office/drawing/2014/main" id="{C910B22B-3BD7-402A-AEC9-1C03E747DCA5}"/>
                  </a:ext>
                </a:extLst>
              </p:cNvPr>
              <p:cNvSpPr/>
              <p:nvPr/>
            </p:nvSpPr>
            <p:spPr>
              <a:xfrm>
                <a:off x="3415855" y="3211258"/>
                <a:ext cx="749807" cy="821340"/>
              </a:xfrm>
              <a:custGeom>
                <a:avLst/>
                <a:gdLst>
                  <a:gd name="connsiteX0" fmla="*/ 444913 w 749807"/>
                  <a:gd name="connsiteY0" fmla="*/ 0 h 821340"/>
                  <a:gd name="connsiteX1" fmla="*/ 159258 w 749807"/>
                  <a:gd name="connsiteY1" fmla="*/ 114300 h 821340"/>
                  <a:gd name="connsiteX2" fmla="*/ 159258 w 749807"/>
                  <a:gd name="connsiteY2" fmla="*/ 0 h 821340"/>
                  <a:gd name="connsiteX3" fmla="*/ 0 w 749807"/>
                  <a:gd name="connsiteY3" fmla="*/ 0 h 821340"/>
                  <a:gd name="connsiteX4" fmla="*/ 0 w 749807"/>
                  <a:gd name="connsiteY4" fmla="*/ 821341 h 821340"/>
                  <a:gd name="connsiteX5" fmla="*/ 159258 w 749807"/>
                  <a:gd name="connsiteY5" fmla="*/ 821341 h 821340"/>
                  <a:gd name="connsiteX6" fmla="*/ 159258 w 749807"/>
                  <a:gd name="connsiteY6" fmla="*/ 321945 h 821340"/>
                  <a:gd name="connsiteX7" fmla="*/ 416147 w 749807"/>
                  <a:gd name="connsiteY7" fmla="*/ 131254 h 821340"/>
                  <a:gd name="connsiteX8" fmla="*/ 589978 w 749807"/>
                  <a:gd name="connsiteY8" fmla="*/ 276701 h 821340"/>
                  <a:gd name="connsiteX9" fmla="*/ 590550 w 749807"/>
                  <a:gd name="connsiteY9" fmla="*/ 276701 h 821340"/>
                  <a:gd name="connsiteX10" fmla="*/ 590550 w 749807"/>
                  <a:gd name="connsiteY10" fmla="*/ 821245 h 821340"/>
                  <a:gd name="connsiteX11" fmla="*/ 749808 w 749807"/>
                  <a:gd name="connsiteY11" fmla="*/ 821245 h 821340"/>
                  <a:gd name="connsiteX12" fmla="*/ 749808 w 749807"/>
                  <a:gd name="connsiteY12" fmla="*/ 276796 h 821340"/>
                  <a:gd name="connsiteX13" fmla="*/ 444913 w 749807"/>
                  <a:gd name="connsiteY13" fmla="*/ 0 h 8213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749807" h="821340">
                    <a:moveTo>
                      <a:pt x="444913" y="0"/>
                    </a:moveTo>
                    <a:cubicBezTo>
                      <a:pt x="248126" y="0"/>
                      <a:pt x="160972" y="112109"/>
                      <a:pt x="159258" y="114300"/>
                    </a:cubicBezTo>
                    <a:lnTo>
                      <a:pt x="159258" y="0"/>
                    </a:lnTo>
                    <a:lnTo>
                      <a:pt x="0" y="0"/>
                    </a:lnTo>
                    <a:lnTo>
                      <a:pt x="0" y="821341"/>
                    </a:lnTo>
                    <a:lnTo>
                      <a:pt x="159258" y="821341"/>
                    </a:lnTo>
                    <a:lnTo>
                      <a:pt x="159258" y="321945"/>
                    </a:lnTo>
                    <a:cubicBezTo>
                      <a:pt x="162687" y="201263"/>
                      <a:pt x="314420" y="131254"/>
                      <a:pt x="416147" y="131254"/>
                    </a:cubicBezTo>
                    <a:cubicBezTo>
                      <a:pt x="492157" y="131254"/>
                      <a:pt x="589978" y="183261"/>
                      <a:pt x="589978" y="276701"/>
                    </a:cubicBezTo>
                    <a:lnTo>
                      <a:pt x="590550" y="276701"/>
                    </a:lnTo>
                    <a:lnTo>
                      <a:pt x="590550" y="821245"/>
                    </a:lnTo>
                    <a:lnTo>
                      <a:pt x="749808" y="821245"/>
                    </a:lnTo>
                    <a:lnTo>
                      <a:pt x="749808" y="276796"/>
                    </a:lnTo>
                    <a:cubicBezTo>
                      <a:pt x="749713" y="92107"/>
                      <a:pt x="612743" y="0"/>
                      <a:pt x="444913" y="0"/>
                    </a:cubicBezTo>
                    <a:close/>
                  </a:path>
                </a:pathLst>
              </a:custGeom>
              <a:solidFill>
                <a:srgbClr val="3C3C3C"/>
              </a:solidFill>
              <a:ln w="9525" cap="flat">
                <a:noFill/>
                <a:prstDash val="solid"/>
                <a:miter/>
              </a:ln>
            </p:spPr>
            <p:txBody>
              <a:bodyPr rtlCol="0" anchor="ctr"/>
              <a:lstStyle/>
              <a:p>
                <a:endParaRPr lang="fr-FR"/>
              </a:p>
            </p:txBody>
          </p:sp>
          <p:sp>
            <p:nvSpPr>
              <p:cNvPr id="23" name="Forme libre : forme 22">
                <a:extLst>
                  <a:ext uri="{FF2B5EF4-FFF2-40B4-BE49-F238E27FC236}">
                    <a16:creationId xmlns:a16="http://schemas.microsoft.com/office/drawing/2014/main" id="{864E6E91-5585-4F6F-ACE6-4A6FF76C47A8}"/>
                  </a:ext>
                </a:extLst>
              </p:cNvPr>
              <p:cNvSpPr/>
              <p:nvPr/>
            </p:nvSpPr>
            <p:spPr>
              <a:xfrm>
                <a:off x="6005059"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6" y="36004"/>
                      <a:pt x="478608"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177"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24" name="Forme libre : forme 23">
                <a:extLst>
                  <a:ext uri="{FF2B5EF4-FFF2-40B4-BE49-F238E27FC236}">
                    <a16:creationId xmlns:a16="http://schemas.microsoft.com/office/drawing/2014/main" id="{1FA0679D-AE7B-46B1-934A-E8319FC98439}"/>
                  </a:ext>
                </a:extLst>
              </p:cNvPr>
              <p:cNvSpPr/>
              <p:nvPr/>
            </p:nvSpPr>
            <p:spPr>
              <a:xfrm>
                <a:off x="5090064" y="3195351"/>
                <a:ext cx="793527" cy="843248"/>
              </a:xfrm>
              <a:custGeom>
                <a:avLst/>
                <a:gdLst>
                  <a:gd name="connsiteX0" fmla="*/ 403765 w 793527"/>
                  <a:gd name="connsiteY0" fmla="*/ 0 h 843248"/>
                  <a:gd name="connsiteX1" fmla="*/ 0 w 793527"/>
                  <a:gd name="connsiteY1" fmla="*/ 429578 h 843248"/>
                  <a:gd name="connsiteX2" fmla="*/ 440722 w 793527"/>
                  <a:gd name="connsiteY2" fmla="*/ 843248 h 843248"/>
                  <a:gd name="connsiteX3" fmla="*/ 753808 w 793527"/>
                  <a:gd name="connsiteY3" fmla="*/ 774573 h 843248"/>
                  <a:gd name="connsiteX4" fmla="*/ 695134 w 793527"/>
                  <a:gd name="connsiteY4" fmla="*/ 652081 h 843248"/>
                  <a:gd name="connsiteX5" fmla="*/ 435769 w 793527"/>
                  <a:gd name="connsiteY5" fmla="*/ 703040 h 843248"/>
                  <a:gd name="connsiteX6" fmla="*/ 165163 w 793527"/>
                  <a:gd name="connsiteY6" fmla="*/ 491204 h 843248"/>
                  <a:gd name="connsiteX7" fmla="*/ 632460 w 793527"/>
                  <a:gd name="connsiteY7" fmla="*/ 491204 h 843248"/>
                  <a:gd name="connsiteX8" fmla="*/ 793528 w 793527"/>
                  <a:gd name="connsiteY8" fmla="*/ 491204 h 843248"/>
                  <a:gd name="connsiteX9" fmla="*/ 793528 w 793527"/>
                  <a:gd name="connsiteY9" fmla="*/ 419671 h 843248"/>
                  <a:gd name="connsiteX10" fmla="*/ 403765 w 793527"/>
                  <a:gd name="connsiteY10" fmla="*/ 0 h 843248"/>
                  <a:gd name="connsiteX11" fmla="*/ 167068 w 793527"/>
                  <a:gd name="connsiteY11" fmla="*/ 359950 h 843248"/>
                  <a:gd name="connsiteX12" fmla="*/ 409670 w 793527"/>
                  <a:gd name="connsiteY12" fmla="*/ 135255 h 843248"/>
                  <a:gd name="connsiteX13" fmla="*/ 630460 w 793527"/>
                  <a:gd name="connsiteY13" fmla="*/ 359950 h 843248"/>
                  <a:gd name="connsiteX14" fmla="*/ 167068 w 793527"/>
                  <a:gd name="connsiteY14" fmla="*/ 359950 h 843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793527" h="843248">
                    <a:moveTo>
                      <a:pt x="403765" y="0"/>
                    </a:moveTo>
                    <a:cubicBezTo>
                      <a:pt x="173069" y="0"/>
                      <a:pt x="0" y="133255"/>
                      <a:pt x="0" y="429578"/>
                    </a:cubicBezTo>
                    <a:cubicBezTo>
                      <a:pt x="0" y="725900"/>
                      <a:pt x="218218" y="843248"/>
                      <a:pt x="440722" y="843248"/>
                    </a:cubicBezTo>
                    <a:cubicBezTo>
                      <a:pt x="645985" y="843248"/>
                      <a:pt x="753808" y="774573"/>
                      <a:pt x="753808" y="774573"/>
                    </a:cubicBezTo>
                    <a:lnTo>
                      <a:pt x="695134" y="652081"/>
                    </a:lnTo>
                    <a:cubicBezTo>
                      <a:pt x="695134" y="652081"/>
                      <a:pt x="615601" y="703040"/>
                      <a:pt x="435769" y="703040"/>
                    </a:cubicBezTo>
                    <a:cubicBezTo>
                      <a:pt x="314039" y="703040"/>
                      <a:pt x="183070" y="666274"/>
                      <a:pt x="165163" y="491204"/>
                    </a:cubicBezTo>
                    <a:lnTo>
                      <a:pt x="632460" y="491204"/>
                    </a:lnTo>
                    <a:lnTo>
                      <a:pt x="793528" y="491204"/>
                    </a:lnTo>
                    <a:lnTo>
                      <a:pt x="793528" y="419671"/>
                    </a:lnTo>
                    <a:cubicBezTo>
                      <a:pt x="793528" y="149162"/>
                      <a:pt x="668274" y="0"/>
                      <a:pt x="403765" y="0"/>
                    </a:cubicBezTo>
                    <a:close/>
                    <a:moveTo>
                      <a:pt x="167068" y="359950"/>
                    </a:moveTo>
                    <a:cubicBezTo>
                      <a:pt x="184975" y="186880"/>
                      <a:pt x="274415" y="135255"/>
                      <a:pt x="409670" y="135255"/>
                    </a:cubicBezTo>
                    <a:cubicBezTo>
                      <a:pt x="554831" y="135255"/>
                      <a:pt x="620458" y="204883"/>
                      <a:pt x="630460" y="359950"/>
                    </a:cubicBezTo>
                    <a:lnTo>
                      <a:pt x="167068" y="359950"/>
                    </a:lnTo>
                    <a:close/>
                  </a:path>
                </a:pathLst>
              </a:custGeom>
              <a:solidFill>
                <a:srgbClr val="3C3C3C"/>
              </a:solidFill>
              <a:ln w="9525" cap="flat">
                <a:noFill/>
                <a:prstDash val="solid"/>
                <a:miter/>
              </a:ln>
            </p:spPr>
            <p:txBody>
              <a:bodyPr rtlCol="0" anchor="ctr"/>
              <a:lstStyle/>
              <a:p>
                <a:endParaRPr lang="fr-FR"/>
              </a:p>
            </p:txBody>
          </p:sp>
          <p:sp>
            <p:nvSpPr>
              <p:cNvPr id="25" name="Forme libre : forme 24">
                <a:extLst>
                  <a:ext uri="{FF2B5EF4-FFF2-40B4-BE49-F238E27FC236}">
                    <a16:creationId xmlns:a16="http://schemas.microsoft.com/office/drawing/2014/main" id="{024850A8-8D36-482C-89B1-9A0DF65551BD}"/>
                  </a:ext>
                </a:extLst>
              </p:cNvPr>
              <p:cNvSpPr/>
              <p:nvPr/>
            </p:nvSpPr>
            <p:spPr>
              <a:xfrm>
                <a:off x="4311705" y="3199161"/>
                <a:ext cx="667170" cy="837247"/>
              </a:xfrm>
              <a:custGeom>
                <a:avLst/>
                <a:gdLst>
                  <a:gd name="connsiteX0" fmla="*/ 413552 w 667170"/>
                  <a:gd name="connsiteY0" fmla="*/ 346234 h 837247"/>
                  <a:gd name="connsiteX1" fmla="*/ 413552 w 667170"/>
                  <a:gd name="connsiteY1" fmla="*/ 346043 h 837247"/>
                  <a:gd name="connsiteX2" fmla="*/ 270391 w 667170"/>
                  <a:gd name="connsiteY2" fmla="*/ 346043 h 837247"/>
                  <a:gd name="connsiteX3" fmla="*/ 151614 w 667170"/>
                  <a:gd name="connsiteY3" fmla="*/ 241649 h 837247"/>
                  <a:gd name="connsiteX4" fmla="*/ 323255 w 667170"/>
                  <a:gd name="connsiteY4" fmla="*/ 139256 h 837247"/>
                  <a:gd name="connsiteX5" fmla="*/ 571952 w 667170"/>
                  <a:gd name="connsiteY5" fmla="*/ 184309 h 837247"/>
                  <a:gd name="connsiteX6" fmla="*/ 626531 w 667170"/>
                  <a:gd name="connsiteY6" fmla="*/ 55912 h 837247"/>
                  <a:gd name="connsiteX7" fmla="*/ 339161 w 667170"/>
                  <a:gd name="connsiteY7" fmla="*/ 0 h 837247"/>
                  <a:gd name="connsiteX8" fmla="*/ 357 w 667170"/>
                  <a:gd name="connsiteY8" fmla="*/ 243650 h 837247"/>
                  <a:gd name="connsiteX9" fmla="*/ 253627 w 667170"/>
                  <a:gd name="connsiteY9" fmla="*/ 491204 h 837247"/>
                  <a:gd name="connsiteX10" fmla="*/ 253627 w 667170"/>
                  <a:gd name="connsiteY10" fmla="*/ 491395 h 837247"/>
                  <a:gd name="connsiteX11" fmla="*/ 396788 w 667170"/>
                  <a:gd name="connsiteY11" fmla="*/ 491395 h 837247"/>
                  <a:gd name="connsiteX12" fmla="*/ 515564 w 667170"/>
                  <a:gd name="connsiteY12" fmla="*/ 595694 h 837247"/>
                  <a:gd name="connsiteX13" fmla="*/ 343924 w 667170"/>
                  <a:gd name="connsiteY13" fmla="*/ 698087 h 837247"/>
                  <a:gd name="connsiteX14" fmla="*/ 68080 w 667170"/>
                  <a:gd name="connsiteY14" fmla="*/ 640842 h 837247"/>
                  <a:gd name="connsiteX15" fmla="*/ 13978 w 667170"/>
                  <a:gd name="connsiteY15" fmla="*/ 768572 h 837247"/>
                  <a:gd name="connsiteX16" fmla="*/ 328017 w 667170"/>
                  <a:gd name="connsiteY16" fmla="*/ 837247 h 837247"/>
                  <a:gd name="connsiteX17" fmla="*/ 666821 w 667170"/>
                  <a:gd name="connsiteY17" fmla="*/ 593598 h 837247"/>
                  <a:gd name="connsiteX18" fmla="*/ 413552 w 667170"/>
                  <a:gd name="connsiteY18" fmla="*/ 346234 h 83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667170" h="837247">
                    <a:moveTo>
                      <a:pt x="413552" y="346234"/>
                    </a:moveTo>
                    <a:lnTo>
                      <a:pt x="413552" y="346043"/>
                    </a:lnTo>
                    <a:lnTo>
                      <a:pt x="270391" y="346043"/>
                    </a:lnTo>
                    <a:cubicBezTo>
                      <a:pt x="190857" y="346043"/>
                      <a:pt x="148376" y="315373"/>
                      <a:pt x="151614" y="241649"/>
                    </a:cubicBezTo>
                    <a:cubicBezTo>
                      <a:pt x="154948" y="163830"/>
                      <a:pt x="239720" y="139256"/>
                      <a:pt x="323255" y="139256"/>
                    </a:cubicBezTo>
                    <a:cubicBezTo>
                      <a:pt x="442317" y="139256"/>
                      <a:pt x="530233" y="167545"/>
                      <a:pt x="571952" y="184309"/>
                    </a:cubicBezTo>
                    <a:lnTo>
                      <a:pt x="626531" y="55912"/>
                    </a:lnTo>
                    <a:cubicBezTo>
                      <a:pt x="580715" y="36004"/>
                      <a:pt x="478607" y="0"/>
                      <a:pt x="339161" y="0"/>
                    </a:cubicBezTo>
                    <a:cubicBezTo>
                      <a:pt x="199906" y="0"/>
                      <a:pt x="8549" y="55245"/>
                      <a:pt x="357" y="243650"/>
                    </a:cubicBezTo>
                    <a:cubicBezTo>
                      <a:pt x="-7644" y="427196"/>
                      <a:pt x="120086" y="488252"/>
                      <a:pt x="253627" y="491204"/>
                    </a:cubicBezTo>
                    <a:lnTo>
                      <a:pt x="253627" y="491395"/>
                    </a:lnTo>
                    <a:lnTo>
                      <a:pt x="396788" y="491395"/>
                    </a:lnTo>
                    <a:cubicBezTo>
                      <a:pt x="476321" y="491395"/>
                      <a:pt x="518803" y="522065"/>
                      <a:pt x="515564" y="595694"/>
                    </a:cubicBezTo>
                    <a:cubicBezTo>
                      <a:pt x="512231" y="673513"/>
                      <a:pt x="427458" y="698087"/>
                      <a:pt x="343924" y="698087"/>
                    </a:cubicBezTo>
                    <a:cubicBezTo>
                      <a:pt x="174855" y="698087"/>
                      <a:pt x="68080" y="640842"/>
                      <a:pt x="68080" y="640842"/>
                    </a:cubicBezTo>
                    <a:lnTo>
                      <a:pt x="13978" y="768572"/>
                    </a:lnTo>
                    <a:cubicBezTo>
                      <a:pt x="13978" y="768572"/>
                      <a:pt x="135612" y="837247"/>
                      <a:pt x="328017" y="837247"/>
                    </a:cubicBezTo>
                    <a:cubicBezTo>
                      <a:pt x="467273" y="837247"/>
                      <a:pt x="658630" y="782003"/>
                      <a:pt x="666821" y="593598"/>
                    </a:cubicBezTo>
                    <a:cubicBezTo>
                      <a:pt x="674727" y="410337"/>
                      <a:pt x="547092" y="349282"/>
                      <a:pt x="413552" y="346234"/>
                    </a:cubicBezTo>
                    <a:close/>
                  </a:path>
                </a:pathLst>
              </a:custGeom>
              <a:solidFill>
                <a:srgbClr val="3C3C3C"/>
              </a:solidFill>
              <a:ln w="9525" cap="flat">
                <a:noFill/>
                <a:prstDash val="solid"/>
                <a:miter/>
              </a:ln>
            </p:spPr>
            <p:txBody>
              <a:bodyPr rtlCol="0" anchor="ctr"/>
              <a:lstStyle/>
              <a:p>
                <a:endParaRPr lang="fr-FR"/>
              </a:p>
            </p:txBody>
          </p:sp>
          <p:sp>
            <p:nvSpPr>
              <p:cNvPr id="34" name="Forme libre : forme 33">
                <a:extLst>
                  <a:ext uri="{FF2B5EF4-FFF2-40B4-BE49-F238E27FC236}">
                    <a16:creationId xmlns:a16="http://schemas.microsoft.com/office/drawing/2014/main" id="{C4D8D355-EDAD-414F-BF39-20AEE0C91120}"/>
                  </a:ext>
                </a:extLst>
              </p:cNvPr>
              <p:cNvSpPr/>
              <p:nvPr/>
            </p:nvSpPr>
            <p:spPr>
              <a:xfrm>
                <a:off x="2471737" y="3201066"/>
                <a:ext cx="761618" cy="833246"/>
              </a:xfrm>
              <a:custGeom>
                <a:avLst/>
                <a:gdLst>
                  <a:gd name="connsiteX0" fmla="*/ 378714 w 761618"/>
                  <a:gd name="connsiteY0" fmla="*/ 0 h 833246"/>
                  <a:gd name="connsiteX1" fmla="*/ 66485 w 761618"/>
                  <a:gd name="connsiteY1" fmla="*/ 51244 h 833246"/>
                  <a:gd name="connsiteX2" fmla="*/ 129445 w 761618"/>
                  <a:gd name="connsiteY2" fmla="*/ 179546 h 833246"/>
                  <a:gd name="connsiteX3" fmla="*/ 396716 w 761618"/>
                  <a:gd name="connsiteY3" fmla="*/ 139255 h 833246"/>
                  <a:gd name="connsiteX4" fmla="*/ 602552 w 761618"/>
                  <a:gd name="connsiteY4" fmla="*/ 288798 h 833246"/>
                  <a:gd name="connsiteX5" fmla="*/ 602552 w 761618"/>
                  <a:gd name="connsiteY5" fmla="*/ 338233 h 833246"/>
                  <a:gd name="connsiteX6" fmla="*/ 288322 w 761618"/>
                  <a:gd name="connsiteY6" fmla="*/ 338233 h 833246"/>
                  <a:gd name="connsiteX7" fmla="*/ 0 w 761618"/>
                  <a:gd name="connsiteY7" fmla="*/ 584645 h 833246"/>
                  <a:gd name="connsiteX8" fmla="*/ 310991 w 761618"/>
                  <a:gd name="connsiteY8" fmla="*/ 833247 h 833246"/>
                  <a:gd name="connsiteX9" fmla="*/ 602552 w 761618"/>
                  <a:gd name="connsiteY9" fmla="*/ 718756 h 833246"/>
                  <a:gd name="connsiteX10" fmla="*/ 602552 w 761618"/>
                  <a:gd name="connsiteY10" fmla="*/ 833247 h 833246"/>
                  <a:gd name="connsiteX11" fmla="*/ 761619 w 761618"/>
                  <a:gd name="connsiteY11" fmla="*/ 833247 h 833246"/>
                  <a:gd name="connsiteX12" fmla="*/ 761619 w 761618"/>
                  <a:gd name="connsiteY12" fmla="*/ 243554 h 833246"/>
                  <a:gd name="connsiteX13" fmla="*/ 378714 w 761618"/>
                  <a:gd name="connsiteY13" fmla="*/ 0 h 833246"/>
                  <a:gd name="connsiteX14" fmla="*/ 602552 w 761618"/>
                  <a:gd name="connsiteY14" fmla="*/ 507206 h 833246"/>
                  <a:gd name="connsiteX15" fmla="*/ 340328 w 761618"/>
                  <a:gd name="connsiteY15" fmla="*/ 701992 h 833246"/>
                  <a:gd name="connsiteX16" fmla="*/ 163068 w 761618"/>
                  <a:gd name="connsiteY16" fmla="*/ 582644 h 833246"/>
                  <a:gd name="connsiteX17" fmla="*/ 298323 w 761618"/>
                  <a:gd name="connsiteY17" fmla="*/ 463296 h 833246"/>
                  <a:gd name="connsiteX18" fmla="*/ 602647 w 761618"/>
                  <a:gd name="connsiteY18" fmla="*/ 463296 h 833246"/>
                  <a:gd name="connsiteX19" fmla="*/ 602647 w 761618"/>
                  <a:gd name="connsiteY19" fmla="*/ 507206 h 8332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761618" h="833246">
                    <a:moveTo>
                      <a:pt x="378714" y="0"/>
                    </a:moveTo>
                    <a:cubicBezTo>
                      <a:pt x="232886" y="0"/>
                      <a:pt x="123063" y="30861"/>
                      <a:pt x="66485" y="51244"/>
                    </a:cubicBezTo>
                    <a:lnTo>
                      <a:pt x="129445" y="179546"/>
                    </a:lnTo>
                    <a:cubicBezTo>
                      <a:pt x="180880" y="162687"/>
                      <a:pt x="274320" y="139255"/>
                      <a:pt x="396716" y="139255"/>
                    </a:cubicBezTo>
                    <a:cubicBezTo>
                      <a:pt x="491204" y="139255"/>
                      <a:pt x="602552" y="164973"/>
                      <a:pt x="602552" y="288798"/>
                    </a:cubicBezTo>
                    <a:cubicBezTo>
                      <a:pt x="602552" y="288798"/>
                      <a:pt x="602361" y="334042"/>
                      <a:pt x="602552" y="338233"/>
                    </a:cubicBezTo>
                    <a:lnTo>
                      <a:pt x="288322" y="338233"/>
                    </a:lnTo>
                    <a:cubicBezTo>
                      <a:pt x="129254" y="338042"/>
                      <a:pt x="0" y="393763"/>
                      <a:pt x="0" y="584645"/>
                    </a:cubicBezTo>
                    <a:cubicBezTo>
                      <a:pt x="0" y="755332"/>
                      <a:pt x="139732" y="833247"/>
                      <a:pt x="310991" y="833247"/>
                    </a:cubicBezTo>
                    <a:cubicBezTo>
                      <a:pt x="513779" y="833247"/>
                      <a:pt x="602552" y="718756"/>
                      <a:pt x="602552" y="718756"/>
                    </a:cubicBezTo>
                    <a:lnTo>
                      <a:pt x="602552" y="833247"/>
                    </a:lnTo>
                    <a:lnTo>
                      <a:pt x="761619" y="833247"/>
                    </a:lnTo>
                    <a:lnTo>
                      <a:pt x="761619" y="243554"/>
                    </a:lnTo>
                    <a:cubicBezTo>
                      <a:pt x="752475" y="55150"/>
                      <a:pt x="536067" y="0"/>
                      <a:pt x="378714" y="0"/>
                    </a:cubicBezTo>
                    <a:close/>
                    <a:moveTo>
                      <a:pt x="602552" y="507206"/>
                    </a:moveTo>
                    <a:cubicBezTo>
                      <a:pt x="602552" y="630364"/>
                      <a:pt x="445294" y="701992"/>
                      <a:pt x="340328" y="701992"/>
                    </a:cubicBezTo>
                    <a:cubicBezTo>
                      <a:pt x="262795" y="701992"/>
                      <a:pt x="163068" y="676084"/>
                      <a:pt x="163068" y="582644"/>
                    </a:cubicBezTo>
                    <a:cubicBezTo>
                      <a:pt x="163068" y="489204"/>
                      <a:pt x="216789" y="463296"/>
                      <a:pt x="298323" y="463296"/>
                    </a:cubicBezTo>
                    <a:lnTo>
                      <a:pt x="602647" y="463296"/>
                    </a:lnTo>
                    <a:lnTo>
                      <a:pt x="602647" y="507206"/>
                    </a:lnTo>
                    <a:close/>
                  </a:path>
                </a:pathLst>
              </a:custGeom>
              <a:solidFill>
                <a:srgbClr val="3C3C3C"/>
              </a:solidFill>
              <a:ln w="9525" cap="flat">
                <a:noFill/>
                <a:prstDash val="solid"/>
                <a:miter/>
              </a:ln>
            </p:spPr>
            <p:txBody>
              <a:bodyPr rtlCol="0" anchor="ctr"/>
              <a:lstStyle/>
              <a:p>
                <a:endParaRPr lang="fr-FR"/>
              </a:p>
            </p:txBody>
          </p:sp>
        </p:grpSp>
        <p:sp>
          <p:nvSpPr>
            <p:cNvPr id="17" name="Forme libre : forme 16">
              <a:extLst>
                <a:ext uri="{FF2B5EF4-FFF2-40B4-BE49-F238E27FC236}">
                  <a16:creationId xmlns:a16="http://schemas.microsoft.com/office/drawing/2014/main" id="{7148A700-F7D8-4402-9F95-58B18F8C236D}"/>
                </a:ext>
              </a:extLst>
            </p:cNvPr>
            <p:cNvSpPr/>
            <p:nvPr/>
          </p:nvSpPr>
          <p:spPr>
            <a:xfrm>
              <a:off x="4142993" y="1104900"/>
              <a:ext cx="859916" cy="433102"/>
            </a:xfrm>
            <a:custGeom>
              <a:avLst/>
              <a:gdLst>
                <a:gd name="connsiteX0" fmla="*/ 859917 w 859916"/>
                <a:gd name="connsiteY0" fmla="*/ 124968 h 433102"/>
                <a:gd name="connsiteX1" fmla="*/ 431387 w 859916"/>
                <a:gd name="connsiteY1" fmla="*/ 0 h 433102"/>
                <a:gd name="connsiteX2" fmla="*/ 0 w 859916"/>
                <a:gd name="connsiteY2" fmla="*/ 118967 h 433102"/>
                <a:gd name="connsiteX3" fmla="*/ 430435 w 859916"/>
                <a:gd name="connsiteY3" fmla="*/ 433102 h 433102"/>
                <a:gd name="connsiteX4" fmla="*/ 859917 w 859916"/>
                <a:gd name="connsiteY4" fmla="*/ 124968 h 4331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9916" h="433102">
                  <a:moveTo>
                    <a:pt x="859917" y="124968"/>
                  </a:moveTo>
                  <a:cubicBezTo>
                    <a:pt x="742759" y="49720"/>
                    <a:pt x="588645" y="0"/>
                    <a:pt x="431387" y="0"/>
                  </a:cubicBezTo>
                  <a:cubicBezTo>
                    <a:pt x="285274" y="0"/>
                    <a:pt x="134779" y="35719"/>
                    <a:pt x="0" y="118967"/>
                  </a:cubicBezTo>
                  <a:cubicBezTo>
                    <a:pt x="0" y="118967"/>
                    <a:pt x="183642" y="432530"/>
                    <a:pt x="430435" y="433102"/>
                  </a:cubicBezTo>
                  <a:cubicBezTo>
                    <a:pt x="677132" y="433673"/>
                    <a:pt x="859917" y="124968"/>
                    <a:pt x="859917" y="124968"/>
                  </a:cubicBezTo>
                  <a:close/>
                </a:path>
              </a:pathLst>
            </a:custGeom>
            <a:solidFill>
              <a:srgbClr val="FFE800"/>
            </a:solid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043231D7-5025-44C3-900B-149CF010FC9F}"/>
                </a:ext>
              </a:extLst>
            </p:cNvPr>
            <p:cNvSpPr/>
            <p:nvPr/>
          </p:nvSpPr>
          <p:spPr>
            <a:xfrm>
              <a:off x="3749374" y="1300924"/>
              <a:ext cx="466844" cy="817244"/>
            </a:xfrm>
            <a:custGeom>
              <a:avLst/>
              <a:gdLst>
                <a:gd name="connsiteX0" fmla="*/ 287416 w 466844"/>
                <a:gd name="connsiteY0" fmla="*/ 0 h 817244"/>
                <a:gd name="connsiteX1" fmla="*/ 40051 w 466844"/>
                <a:gd name="connsiteY1" fmla="*/ 371570 h 817244"/>
                <a:gd name="connsiteX2" fmla="*/ 24145 w 466844"/>
                <a:gd name="connsiteY2" fmla="*/ 817245 h 817244"/>
                <a:gd name="connsiteX3" fmla="*/ 451722 w 466844"/>
                <a:gd name="connsiteY3" fmla="*/ 506444 h 817244"/>
                <a:gd name="connsiteX4" fmla="*/ 287416 w 466844"/>
                <a:gd name="connsiteY4" fmla="*/ 0 h 8172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6844" h="817244">
                  <a:moveTo>
                    <a:pt x="287416" y="0"/>
                  </a:moveTo>
                  <a:cubicBezTo>
                    <a:pt x="175021" y="94488"/>
                    <a:pt x="88915" y="222123"/>
                    <a:pt x="40051" y="371570"/>
                  </a:cubicBezTo>
                  <a:cubicBezTo>
                    <a:pt x="-8907" y="521018"/>
                    <a:pt x="-11479" y="669322"/>
                    <a:pt x="24145" y="817245"/>
                  </a:cubicBezTo>
                  <a:cubicBezTo>
                    <a:pt x="24145" y="817245"/>
                    <a:pt x="374855" y="740855"/>
                    <a:pt x="451722" y="506444"/>
                  </a:cubicBezTo>
                  <a:cubicBezTo>
                    <a:pt x="528589" y="272034"/>
                    <a:pt x="287416" y="0"/>
                    <a:pt x="287416" y="0"/>
                  </a:cubicBezTo>
                  <a:close/>
                </a:path>
              </a:pathLst>
            </a:custGeom>
            <a:solidFill>
              <a:srgbClr val="FF9940"/>
            </a:solid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A057539C-0DF8-4385-B5A0-076759EE1E9E}"/>
                </a:ext>
              </a:extLst>
            </p:cNvPr>
            <p:cNvSpPr/>
            <p:nvPr/>
          </p:nvSpPr>
          <p:spPr>
            <a:xfrm>
              <a:off x="3810094" y="2167431"/>
              <a:ext cx="695999" cy="571005"/>
            </a:xfrm>
            <a:custGeom>
              <a:avLst/>
              <a:gdLst>
                <a:gd name="connsiteX0" fmla="*/ 0 w 695999"/>
                <a:gd name="connsiteY0" fmla="*/ 63418 h 571005"/>
                <a:gd name="connsiteX1" fmla="*/ 274034 w 695999"/>
                <a:gd name="connsiteY1" fmla="*/ 414986 h 571005"/>
                <a:gd name="connsiteX2" fmla="*/ 693611 w 695999"/>
                <a:gd name="connsiteY2" fmla="*/ 571006 h 571005"/>
                <a:gd name="connsiteX3" fmla="*/ 529400 w 695999"/>
                <a:gd name="connsiteY3" fmla="*/ 65133 h 571005"/>
                <a:gd name="connsiteX4" fmla="*/ 0 w 695999"/>
                <a:gd name="connsiteY4" fmla="*/ 63418 h 57100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5999" h="571005">
                  <a:moveTo>
                    <a:pt x="0" y="63418"/>
                  </a:moveTo>
                  <a:cubicBezTo>
                    <a:pt x="57436" y="202198"/>
                    <a:pt x="148876" y="322022"/>
                    <a:pt x="274034" y="414986"/>
                  </a:cubicBezTo>
                  <a:cubicBezTo>
                    <a:pt x="400241" y="508712"/>
                    <a:pt x="552926" y="561671"/>
                    <a:pt x="693611" y="571006"/>
                  </a:cubicBezTo>
                  <a:cubicBezTo>
                    <a:pt x="693611" y="571006"/>
                    <a:pt x="728758" y="210675"/>
                    <a:pt x="529400" y="65133"/>
                  </a:cubicBezTo>
                  <a:cubicBezTo>
                    <a:pt x="330041" y="-80409"/>
                    <a:pt x="0" y="63418"/>
                    <a:pt x="0" y="63418"/>
                  </a:cubicBezTo>
                  <a:close/>
                </a:path>
              </a:pathLst>
            </a:custGeom>
            <a:solidFill>
              <a:srgbClr val="E1000F"/>
            </a:solidFill>
            <a:ln w="9525" cap="flat">
              <a:noFill/>
              <a:prstDash val="solid"/>
              <a:miter/>
            </a:ln>
          </p:spPr>
          <p:txBody>
            <a:bodyPr rtlCol="0" anchor="ctr"/>
            <a:lstStyle/>
            <a:p>
              <a:endParaRPr lang="fr-FR"/>
            </a:p>
          </p:txBody>
        </p:sp>
        <p:sp>
          <p:nvSpPr>
            <p:cNvPr id="20" name="Forme libre : forme 19">
              <a:extLst>
                <a:ext uri="{FF2B5EF4-FFF2-40B4-BE49-F238E27FC236}">
                  <a16:creationId xmlns:a16="http://schemas.microsoft.com/office/drawing/2014/main" id="{C9A25EC6-816D-4BF1-B5DF-B2396460CD9C}"/>
                </a:ext>
              </a:extLst>
            </p:cNvPr>
            <p:cNvSpPr/>
            <p:nvPr/>
          </p:nvSpPr>
          <p:spPr>
            <a:xfrm>
              <a:off x="4633686" y="2165635"/>
              <a:ext cx="694216" cy="572421"/>
            </a:xfrm>
            <a:custGeom>
              <a:avLst/>
              <a:gdLst>
                <a:gd name="connsiteX0" fmla="*/ 3178 w 694216"/>
                <a:gd name="connsiteY0" fmla="*/ 572422 h 572421"/>
                <a:gd name="connsiteX1" fmla="*/ 420087 w 694216"/>
                <a:gd name="connsiteY1" fmla="*/ 414783 h 572421"/>
                <a:gd name="connsiteX2" fmla="*/ 694217 w 694216"/>
                <a:gd name="connsiteY2" fmla="*/ 61024 h 572421"/>
                <a:gd name="connsiteX3" fmla="*/ 161960 w 694216"/>
                <a:gd name="connsiteY3" fmla="*/ 66930 h 572421"/>
                <a:gd name="connsiteX4" fmla="*/ 3178 w 694216"/>
                <a:gd name="connsiteY4" fmla="*/ 572422 h 5724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4216" h="572421">
                  <a:moveTo>
                    <a:pt x="3178" y="572422"/>
                  </a:moveTo>
                  <a:cubicBezTo>
                    <a:pt x="160817" y="556705"/>
                    <a:pt x="292738" y="506985"/>
                    <a:pt x="420087" y="414783"/>
                  </a:cubicBezTo>
                  <a:cubicBezTo>
                    <a:pt x="543341" y="325533"/>
                    <a:pt x="637162" y="199327"/>
                    <a:pt x="694217" y="61024"/>
                  </a:cubicBezTo>
                  <a:cubicBezTo>
                    <a:pt x="694217" y="61024"/>
                    <a:pt x="360080" y="-80136"/>
                    <a:pt x="161960" y="66930"/>
                  </a:cubicBezTo>
                  <a:cubicBezTo>
                    <a:pt x="-36160" y="213996"/>
                    <a:pt x="3178" y="572422"/>
                    <a:pt x="3178" y="572422"/>
                  </a:cubicBezTo>
                  <a:close/>
                </a:path>
              </a:pathLst>
            </a:custGeom>
            <a:solidFill>
              <a:srgbClr val="5770BE"/>
            </a:solidFill>
            <a:ln w="9525" cap="flat">
              <a:noFill/>
              <a:prstDash val="solid"/>
              <a:miter/>
            </a:ln>
          </p:spPr>
          <p:txBody>
            <a:bodyPr rtlCol="0" anchor="ctr"/>
            <a:lstStyle/>
            <a:p>
              <a:endParaRPr lang="fr-FR"/>
            </a:p>
          </p:txBody>
        </p:sp>
        <p:sp>
          <p:nvSpPr>
            <p:cNvPr id="21" name="Forme libre : forme 20">
              <a:extLst>
                <a:ext uri="{FF2B5EF4-FFF2-40B4-BE49-F238E27FC236}">
                  <a16:creationId xmlns:a16="http://schemas.microsoft.com/office/drawing/2014/main" id="{B6F03869-A025-426A-8DB2-BBE57A2FA149}"/>
                </a:ext>
              </a:extLst>
            </p:cNvPr>
            <p:cNvSpPr/>
            <p:nvPr/>
          </p:nvSpPr>
          <p:spPr>
            <a:xfrm>
              <a:off x="4920405" y="1302353"/>
              <a:ext cx="465742" cy="817435"/>
            </a:xfrm>
            <a:custGeom>
              <a:avLst/>
              <a:gdLst>
                <a:gd name="connsiteX0" fmla="*/ 441883 w 465742"/>
                <a:gd name="connsiteY0" fmla="*/ 817436 h 817435"/>
                <a:gd name="connsiteX1" fmla="*/ 427024 w 465742"/>
                <a:gd name="connsiteY1" fmla="*/ 371189 h 817435"/>
                <a:gd name="connsiteX2" fmla="*/ 180707 w 465742"/>
                <a:gd name="connsiteY2" fmla="*/ 0 h 817435"/>
                <a:gd name="connsiteX3" fmla="*/ 14687 w 465742"/>
                <a:gd name="connsiteY3" fmla="*/ 504158 h 817435"/>
                <a:gd name="connsiteX4" fmla="*/ 441883 w 465742"/>
                <a:gd name="connsiteY4" fmla="*/ 817436 h 81743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742" h="817435">
                  <a:moveTo>
                    <a:pt x="441883" y="817436"/>
                  </a:moveTo>
                  <a:cubicBezTo>
                    <a:pt x="476268" y="675799"/>
                    <a:pt x="475316" y="520827"/>
                    <a:pt x="427024" y="371189"/>
                  </a:cubicBezTo>
                  <a:cubicBezTo>
                    <a:pt x="378732" y="221552"/>
                    <a:pt x="292340" y="97917"/>
                    <a:pt x="180707" y="0"/>
                  </a:cubicBezTo>
                  <a:cubicBezTo>
                    <a:pt x="180707" y="0"/>
                    <a:pt x="-61037" y="269272"/>
                    <a:pt x="14687" y="504158"/>
                  </a:cubicBezTo>
                  <a:cubicBezTo>
                    <a:pt x="90410" y="739045"/>
                    <a:pt x="441883" y="817436"/>
                    <a:pt x="441883" y="817436"/>
                  </a:cubicBezTo>
                  <a:close/>
                </a:path>
              </a:pathLst>
            </a:custGeom>
            <a:solidFill>
              <a:srgbClr val="00AC8C"/>
            </a:solidFill>
            <a:ln w="9525" cap="flat">
              <a:noFill/>
              <a:prstDash val="solid"/>
              <a:miter/>
            </a:ln>
          </p:spPr>
          <p:txBody>
            <a:bodyPr rtlCol="0" anchor="ctr"/>
            <a:lstStyle/>
            <a:p>
              <a:endParaRPr lang="fr-FR"/>
            </a:p>
          </p:txBody>
        </p:sp>
      </p:grpSp>
      <p:sp>
        <p:nvSpPr>
          <p:cNvPr id="36" name="Espace réservé du texte 10">
            <a:extLst>
              <a:ext uri="{FF2B5EF4-FFF2-40B4-BE49-F238E27FC236}">
                <a16:creationId xmlns:a16="http://schemas.microsoft.com/office/drawing/2014/main" id="{F1AA8A00-22A6-4AC2-960F-2483AE678205}"/>
              </a:ext>
            </a:extLst>
          </p:cNvPr>
          <p:cNvSpPr>
            <a:spLocks noGrp="1"/>
          </p:cNvSpPr>
          <p:nvPr>
            <p:ph type="body" sz="quarter" idx="14" hasCustomPrompt="1"/>
          </p:nvPr>
        </p:nvSpPr>
        <p:spPr bwMode="gray">
          <a:xfrm>
            <a:off x="360000" y="2346046"/>
            <a:ext cx="8424000" cy="2077200"/>
          </a:xfrm>
        </p:spPr>
        <p:txBody>
          <a:bodyPr/>
          <a:lstStyle>
            <a:lvl1pPr>
              <a:lnSpc>
                <a:spcPct val="90000"/>
              </a:lnSpc>
              <a:spcAft>
                <a:spcPts val="0"/>
              </a:spcAft>
              <a:defRPr sz="3250" b="1" cap="all" baseline="0">
                <a:solidFill>
                  <a:srgbClr val="262626"/>
                </a:solidFill>
              </a:defRPr>
            </a:lvl1pPr>
            <a:lvl2pPr marL="0" indent="0">
              <a:spcBef>
                <a:spcPts val="500"/>
              </a:spcBef>
              <a:spcAft>
                <a:spcPts val="0"/>
              </a:spcAft>
              <a:buNone/>
              <a:defRPr sz="1850" baseline="0"/>
            </a:lvl2pPr>
          </a:lstStyle>
          <a:p>
            <a:pPr lvl="0"/>
            <a:r>
              <a:rPr lang="fr-FR" dirty="0" smtClean="0"/>
              <a:t>Titre de la présentation </a:t>
            </a:r>
            <a:br>
              <a:rPr lang="fr-FR" dirty="0" smtClean="0"/>
            </a:br>
            <a:r>
              <a:rPr lang="fr-FR" dirty="0" smtClean="0"/>
              <a:t>sur deux lignes maximum</a:t>
            </a:r>
            <a:endParaRPr lang="fr-FR" dirty="0"/>
          </a:p>
          <a:p>
            <a:pPr lvl="1"/>
            <a:r>
              <a:rPr lang="fr-FR" dirty="0" smtClean="0"/>
              <a:t>Sous-titre de la présentation </a:t>
            </a:r>
            <a:br>
              <a:rPr lang="fr-FR" dirty="0" smtClean="0"/>
            </a:br>
            <a:r>
              <a:rPr lang="fr-FR" dirty="0" smtClean="0"/>
              <a:t>sur deux lignes maximum</a:t>
            </a:r>
            <a:endParaRPr lang="fr-FR" dirty="0"/>
          </a:p>
        </p:txBody>
      </p:sp>
      <p:sp>
        <p:nvSpPr>
          <p:cNvPr id="7" name="Espace réservé de la date 6">
            <a:extLst>
              <a:ext uri="{FF2B5EF4-FFF2-40B4-BE49-F238E27FC236}">
                <a16:creationId xmlns:a16="http://schemas.microsoft.com/office/drawing/2014/main" id="{972FC0E8-6F73-4131-92BB-23652B1A5AB6}"/>
              </a:ext>
            </a:extLst>
          </p:cNvPr>
          <p:cNvSpPr>
            <a:spLocks noGrp="1"/>
          </p:cNvSpPr>
          <p:nvPr>
            <p:ph type="dt" sz="half" idx="15"/>
          </p:nvPr>
        </p:nvSpPr>
        <p:spPr>
          <a:xfrm>
            <a:off x="7699725" y="4659675"/>
            <a:ext cx="1170000" cy="211929"/>
          </a:xfrm>
        </p:spPr>
        <p:txBody>
          <a:bodyPr>
            <a:noAutofit/>
          </a:bodyPr>
          <a:lstStyle/>
          <a:p>
            <a:pPr algn="r"/>
            <a:r>
              <a:rPr lang="fr-FR" cap="all" dirty="0" smtClean="0"/>
              <a:t>XX/XX/2021</a:t>
            </a:r>
            <a:endParaRPr lang="fr-FR" cap="all" dirty="0"/>
          </a:p>
        </p:txBody>
      </p:sp>
      <p:sp>
        <p:nvSpPr>
          <p:cNvPr id="9" name="Espace réservé du numéro de diapositive 8">
            <a:extLst>
              <a:ext uri="{FF2B5EF4-FFF2-40B4-BE49-F238E27FC236}">
                <a16:creationId xmlns:a16="http://schemas.microsoft.com/office/drawing/2014/main" id="{471DF7BD-76CD-45EB-8FE8-07FE684BDF9D}"/>
              </a:ext>
            </a:extLst>
          </p:cNvPr>
          <p:cNvSpPr>
            <a:spLocks noGrp="1"/>
          </p:cNvSpPr>
          <p:nvPr>
            <p:ph type="sldNum" sz="quarter" idx="17"/>
          </p:nvPr>
        </p:nvSpPr>
        <p:spPr/>
        <p:txBody>
          <a:bodyPr>
            <a:noAutofit/>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3007243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solidFill>
                  <a:srgbClr val="262626"/>
                </a:solidFill>
              </a:defRPr>
            </a:lvl1pPr>
          </a:lstStyle>
          <a:p>
            <a:r>
              <a:rPr lang="fr-FR" dirty="0" smtClean="0"/>
              <a:t>Sommaire</a:t>
            </a:r>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None/>
              <a:defRPr b="1">
                <a:solidFill>
                  <a:schemeClr val="tx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1. Titre </a:t>
            </a:r>
            <a:r>
              <a:rPr lang="fr-FR" dirty="0"/>
              <a:t>de la partie</a:t>
            </a:r>
          </a:p>
          <a:p>
            <a:pPr lvl="1"/>
            <a:r>
              <a:rPr lang="fr-FR" dirty="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None/>
              <a:defRPr b="1">
                <a:solidFill>
                  <a:schemeClr val="accent2"/>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2. Titre </a:t>
            </a:r>
            <a:r>
              <a:rPr lang="fr-FR" dirty="0"/>
              <a:t>de la partie</a:t>
            </a:r>
          </a:p>
          <a:p>
            <a:pPr lvl="1"/>
            <a:r>
              <a:rPr lang="fr-FR" dirty="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None/>
              <a:defRPr b="1">
                <a:solidFill>
                  <a:srgbClr val="5770BE"/>
                </a:solidFill>
              </a:defRPr>
            </a:lvl1pPr>
            <a:lvl2pPr marL="324000" indent="-144000">
              <a:spcBef>
                <a:spcPts val="600"/>
              </a:spcBef>
              <a:spcAft>
                <a:spcPts val="800"/>
              </a:spcAft>
              <a:buFont typeface="+mj-lt"/>
              <a:buAutoNum type="alphaLcPeriod"/>
              <a:defRPr>
                <a:solidFill>
                  <a:srgbClr val="262626"/>
                </a:solidFill>
              </a:defRPr>
            </a:lvl2pPr>
          </a:lstStyle>
          <a:p>
            <a:pPr lvl="0"/>
            <a:r>
              <a:rPr lang="fr-FR" dirty="0" smtClean="0"/>
              <a:t>3. Titre </a:t>
            </a:r>
            <a:r>
              <a:rPr lang="fr-FR" dirty="0"/>
              <a:t>de la partie</a:t>
            </a:r>
          </a:p>
          <a:p>
            <a:pPr lvl="1"/>
            <a:r>
              <a:rPr lang="fr-FR" dirty="0"/>
              <a:t>Deuxième niveau</a:t>
            </a:r>
          </a:p>
        </p:txBody>
      </p:sp>
      <p:sp>
        <p:nvSpPr>
          <p:cNvPr id="6" name="Espace réservé de la date 5">
            <a:extLst>
              <a:ext uri="{FF2B5EF4-FFF2-40B4-BE49-F238E27FC236}">
                <a16:creationId xmlns:a16="http://schemas.microsoft.com/office/drawing/2014/main" id="{BA039719-59E1-499E-AE38-46FC3D06F2F1}"/>
              </a:ext>
            </a:extLst>
          </p:cNvPr>
          <p:cNvSpPr>
            <a:spLocks noGrp="1"/>
          </p:cNvSpPr>
          <p:nvPr>
            <p:ph type="dt" sz="half" idx="16"/>
          </p:nvPr>
        </p:nvSpPr>
        <p:spPr/>
        <p:txBody>
          <a:bodyPr/>
          <a:lstStyle>
            <a:lvl1pPr>
              <a:defRPr>
                <a:solidFill>
                  <a:srgbClr val="262626"/>
                </a:solidFill>
              </a:defRPr>
            </a:lvl1pPr>
          </a:lstStyle>
          <a:p>
            <a:pPr algn="r"/>
            <a:r>
              <a:rPr lang="fr-FR" cap="all" dirty="0" smtClean="0"/>
              <a:t>XX/XX/2021</a:t>
            </a:r>
            <a:endParaRPr lang="fr-FR" cap="all" dirty="0"/>
          </a:p>
        </p:txBody>
      </p:sp>
      <p:sp>
        <p:nvSpPr>
          <p:cNvPr id="7" name="Espace réservé du pied de page 6">
            <a:extLst>
              <a:ext uri="{FF2B5EF4-FFF2-40B4-BE49-F238E27FC236}">
                <a16:creationId xmlns:a16="http://schemas.microsoft.com/office/drawing/2014/main" id="{54460079-5C05-4907-83D0-F6C237D493D1}"/>
              </a:ext>
            </a:extLst>
          </p:cNvPr>
          <p:cNvSpPr>
            <a:spLocks noGrp="1"/>
          </p:cNvSpPr>
          <p:nvPr>
            <p:ph type="ftr" sz="quarter" idx="17"/>
          </p:nvPr>
        </p:nvSpPr>
        <p:spPr/>
        <p:txBody>
          <a:bodyPr/>
          <a:lstStyle>
            <a:lvl1pPr>
              <a:defRPr>
                <a:solidFill>
                  <a:srgbClr val="262626"/>
                </a:solidFill>
              </a:defRPr>
            </a:lvl1pPr>
          </a:lstStyle>
          <a:p>
            <a:r>
              <a:rPr lang="fr-FR" dirty="0" smtClean="0"/>
              <a:t>Titre de la présentation sur une seule ligne</a:t>
            </a:r>
            <a:endParaRPr lang="fr-FR" dirty="0"/>
          </a:p>
        </p:txBody>
      </p:sp>
      <p:sp>
        <p:nvSpPr>
          <p:cNvPr id="11" name="Espace réservé du numéro de diapositive 10">
            <a:extLst>
              <a:ext uri="{FF2B5EF4-FFF2-40B4-BE49-F238E27FC236}">
                <a16:creationId xmlns:a16="http://schemas.microsoft.com/office/drawing/2014/main" id="{72E177FF-2AD8-4CAF-A3FD-3CF7C14C521F}"/>
              </a:ext>
            </a:extLst>
          </p:cNvPr>
          <p:cNvSpPr>
            <a:spLocks noGrp="1"/>
          </p:cNvSpPr>
          <p:nvPr>
            <p:ph type="sldNum" sz="quarter" idx="18"/>
          </p:nvPr>
        </p:nvSpPr>
        <p:spPr/>
        <p:txBody>
          <a:bodyPr/>
          <a:lstStyle>
            <a:lvl1pPr>
              <a:defRPr>
                <a:solidFill>
                  <a:srgbClr val="262626"/>
                </a:solidFill>
              </a:defRPr>
            </a:lvl1pPr>
          </a:lstStyle>
          <a:p>
            <a:fld id="{733122C9-A0B9-462F-8757-0847AD287B63}" type="slidenum">
              <a:rPr lang="fr-FR" smtClean="0"/>
              <a:pPr/>
              <a:t>‹N°›</a:t>
            </a:fld>
            <a:endParaRPr lang="fr-FR" dirty="0"/>
          </a:p>
        </p:txBody>
      </p:sp>
      <p:grpSp>
        <p:nvGrpSpPr>
          <p:cNvPr id="42" name="Groupe 41">
            <a:extLst>
              <a:ext uri="{FF2B5EF4-FFF2-40B4-BE49-F238E27FC236}">
                <a16:creationId xmlns:a16="http://schemas.microsoft.com/office/drawing/2014/main" id="{DD31BDFD-FADC-44D8-B829-1A31B7858F66}"/>
              </a:ext>
            </a:extLst>
          </p:cNvPr>
          <p:cNvGrpSpPr/>
          <p:nvPr userDrawn="1"/>
        </p:nvGrpSpPr>
        <p:grpSpPr>
          <a:xfrm>
            <a:off x="8503443" y="178606"/>
            <a:ext cx="273845" cy="380988"/>
            <a:chOff x="2724335" y="0"/>
            <a:chExt cx="3694565" cy="5140087"/>
          </a:xfrm>
        </p:grpSpPr>
        <p:grpSp>
          <p:nvGrpSpPr>
            <p:cNvPr id="43" name="Groupe 42">
              <a:extLst>
                <a:ext uri="{FF2B5EF4-FFF2-40B4-BE49-F238E27FC236}">
                  <a16:creationId xmlns:a16="http://schemas.microsoft.com/office/drawing/2014/main" id="{68948EC5-1067-4566-82C7-B6A31FB381EE}"/>
                </a:ext>
              </a:extLst>
            </p:cNvPr>
            <p:cNvGrpSpPr/>
            <p:nvPr userDrawn="1"/>
          </p:nvGrpSpPr>
          <p:grpSpPr>
            <a:xfrm>
              <a:off x="2724335" y="4398358"/>
              <a:ext cx="3694565" cy="741729"/>
              <a:chOff x="2724335" y="4398358"/>
              <a:chExt cx="3694565" cy="741729"/>
            </a:xfrm>
          </p:grpSpPr>
          <p:sp>
            <p:nvSpPr>
              <p:cNvPr id="50" name="Forme libre : forme 49">
                <a:extLst>
                  <a:ext uri="{FF2B5EF4-FFF2-40B4-BE49-F238E27FC236}">
                    <a16:creationId xmlns:a16="http://schemas.microsoft.com/office/drawing/2014/main" id="{A9721D01-449C-4E27-8D95-CB388E166391}"/>
                  </a:ext>
                </a:extLst>
              </p:cNvPr>
              <p:cNvSpPr/>
              <p:nvPr/>
            </p:nvSpPr>
            <p:spPr>
              <a:xfrm>
                <a:off x="3554785" y="4412423"/>
                <a:ext cx="659499" cy="722420"/>
              </a:xfrm>
              <a:custGeom>
                <a:avLst/>
                <a:gdLst>
                  <a:gd name="connsiteX0" fmla="*/ 391256 w 659499"/>
                  <a:gd name="connsiteY0" fmla="*/ 0 h 722420"/>
                  <a:gd name="connsiteX1" fmla="*/ 139990 w 659499"/>
                  <a:gd name="connsiteY1" fmla="*/ 100540 h 722420"/>
                  <a:gd name="connsiteX2" fmla="*/ 139990 w 659499"/>
                  <a:gd name="connsiteY2" fmla="*/ 0 h 722420"/>
                  <a:gd name="connsiteX3" fmla="*/ 0 w 659499"/>
                  <a:gd name="connsiteY3" fmla="*/ 0 h 722420"/>
                  <a:gd name="connsiteX4" fmla="*/ 0 w 659499"/>
                  <a:gd name="connsiteY4" fmla="*/ 722421 h 722420"/>
                  <a:gd name="connsiteX5" fmla="*/ 140073 w 659499"/>
                  <a:gd name="connsiteY5" fmla="*/ 722421 h 722420"/>
                  <a:gd name="connsiteX6" fmla="*/ 140073 w 659499"/>
                  <a:gd name="connsiteY6" fmla="*/ 283142 h 722420"/>
                  <a:gd name="connsiteX7" fmla="*/ 366037 w 659499"/>
                  <a:gd name="connsiteY7" fmla="*/ 115438 h 722420"/>
                  <a:gd name="connsiteX8" fmla="*/ 518928 w 659499"/>
                  <a:gd name="connsiteY8" fmla="*/ 243442 h 722420"/>
                  <a:gd name="connsiteX9" fmla="*/ 519427 w 659499"/>
                  <a:gd name="connsiteY9" fmla="*/ 243442 h 722420"/>
                  <a:gd name="connsiteX10" fmla="*/ 519427 w 659499"/>
                  <a:gd name="connsiteY10" fmla="*/ 722421 h 722420"/>
                  <a:gd name="connsiteX11" fmla="*/ 659500 w 659499"/>
                  <a:gd name="connsiteY11" fmla="*/ 722421 h 722420"/>
                  <a:gd name="connsiteX12" fmla="*/ 659500 w 659499"/>
                  <a:gd name="connsiteY12" fmla="*/ 243442 h 722420"/>
                  <a:gd name="connsiteX13" fmla="*/ 391256 w 659499"/>
                  <a:gd name="connsiteY13" fmla="*/ 0 h 7224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59499" h="722420">
                    <a:moveTo>
                      <a:pt x="391256" y="0"/>
                    </a:moveTo>
                    <a:cubicBezTo>
                      <a:pt x="218141" y="0"/>
                      <a:pt x="141488" y="98626"/>
                      <a:pt x="139990" y="100540"/>
                    </a:cubicBezTo>
                    <a:lnTo>
                      <a:pt x="139990" y="0"/>
                    </a:lnTo>
                    <a:lnTo>
                      <a:pt x="0" y="0"/>
                    </a:lnTo>
                    <a:lnTo>
                      <a:pt x="0" y="722421"/>
                    </a:lnTo>
                    <a:lnTo>
                      <a:pt x="140073" y="722421"/>
                    </a:lnTo>
                    <a:lnTo>
                      <a:pt x="140073" y="283142"/>
                    </a:lnTo>
                    <a:cubicBezTo>
                      <a:pt x="143069" y="177026"/>
                      <a:pt x="276567" y="115438"/>
                      <a:pt x="366037" y="115438"/>
                    </a:cubicBezTo>
                    <a:cubicBezTo>
                      <a:pt x="432870" y="115438"/>
                      <a:pt x="518928" y="161213"/>
                      <a:pt x="518928" y="243442"/>
                    </a:cubicBezTo>
                    <a:lnTo>
                      <a:pt x="519427" y="243442"/>
                    </a:lnTo>
                    <a:lnTo>
                      <a:pt x="519427" y="722421"/>
                    </a:lnTo>
                    <a:lnTo>
                      <a:pt x="659500" y="722421"/>
                    </a:lnTo>
                    <a:lnTo>
                      <a:pt x="659500" y="243442"/>
                    </a:lnTo>
                    <a:cubicBezTo>
                      <a:pt x="659417" y="80981"/>
                      <a:pt x="538986" y="0"/>
                      <a:pt x="391256" y="0"/>
                    </a:cubicBezTo>
                    <a:close/>
                  </a:path>
                </a:pathLst>
              </a:custGeom>
              <a:solidFill>
                <a:srgbClr val="3C3C3C"/>
              </a:solidFill>
              <a:ln w="8302" cap="flat">
                <a:noFill/>
                <a:prstDash val="solid"/>
                <a:miter/>
              </a:ln>
            </p:spPr>
            <p:txBody>
              <a:bodyPr rtlCol="0" anchor="ctr"/>
              <a:lstStyle/>
              <a:p>
                <a:endParaRPr lang="fr-FR"/>
              </a:p>
            </p:txBody>
          </p:sp>
          <p:sp>
            <p:nvSpPr>
              <p:cNvPr id="51" name="Forme libre : forme 50">
                <a:extLst>
                  <a:ext uri="{FF2B5EF4-FFF2-40B4-BE49-F238E27FC236}">
                    <a16:creationId xmlns:a16="http://schemas.microsoft.com/office/drawing/2014/main" id="{D4EF4E18-1600-4951-B2D3-81EA9BB0A9D0}"/>
                  </a:ext>
                </a:extLst>
              </p:cNvPr>
              <p:cNvSpPr/>
              <p:nvPr/>
            </p:nvSpPr>
            <p:spPr>
              <a:xfrm>
                <a:off x="5832180" y="4401770"/>
                <a:ext cx="586720" cy="736485"/>
              </a:xfrm>
              <a:custGeom>
                <a:avLst/>
                <a:gdLst>
                  <a:gd name="connsiteX0" fmla="*/ 363684 w 586720"/>
                  <a:gd name="connsiteY0" fmla="*/ 304532 h 736485"/>
                  <a:gd name="connsiteX1" fmla="*/ 363684 w 586720"/>
                  <a:gd name="connsiteY1" fmla="*/ 304365 h 736485"/>
                  <a:gd name="connsiteX2" fmla="*/ 237760 w 586720"/>
                  <a:gd name="connsiteY2" fmla="*/ 304365 h 736485"/>
                  <a:gd name="connsiteX3" fmla="*/ 133309 w 586720"/>
                  <a:gd name="connsiteY3" fmla="*/ 212565 h 736485"/>
                  <a:gd name="connsiteX4" fmla="*/ 284285 w 586720"/>
                  <a:gd name="connsiteY4" fmla="*/ 122512 h 736485"/>
                  <a:gd name="connsiteX5" fmla="*/ 503008 w 586720"/>
                  <a:gd name="connsiteY5" fmla="*/ 162128 h 736485"/>
                  <a:gd name="connsiteX6" fmla="*/ 551031 w 586720"/>
                  <a:gd name="connsiteY6" fmla="*/ 49188 h 736485"/>
                  <a:gd name="connsiteX7" fmla="*/ 298267 w 586720"/>
                  <a:gd name="connsiteY7" fmla="*/ 0 h 736485"/>
                  <a:gd name="connsiteX8" fmla="*/ 310 w 586720"/>
                  <a:gd name="connsiteY8" fmla="*/ 214313 h 736485"/>
                  <a:gd name="connsiteX9" fmla="*/ 223029 w 586720"/>
                  <a:gd name="connsiteY9" fmla="*/ 432037 h 736485"/>
                  <a:gd name="connsiteX10" fmla="*/ 223029 w 586720"/>
                  <a:gd name="connsiteY10" fmla="*/ 432204 h 736485"/>
                  <a:gd name="connsiteX11" fmla="*/ 348953 w 586720"/>
                  <a:gd name="connsiteY11" fmla="*/ 432204 h 736485"/>
                  <a:gd name="connsiteX12" fmla="*/ 453404 w 586720"/>
                  <a:gd name="connsiteY12" fmla="*/ 524005 h 736485"/>
                  <a:gd name="connsiteX13" fmla="*/ 302428 w 586720"/>
                  <a:gd name="connsiteY13" fmla="*/ 614057 h 736485"/>
                  <a:gd name="connsiteX14" fmla="*/ 59818 w 586720"/>
                  <a:gd name="connsiteY14" fmla="*/ 563704 h 736485"/>
                  <a:gd name="connsiteX15" fmla="*/ 12212 w 586720"/>
                  <a:gd name="connsiteY15" fmla="*/ 676062 h 736485"/>
                  <a:gd name="connsiteX16" fmla="*/ 288446 w 586720"/>
                  <a:gd name="connsiteY16" fmla="*/ 736486 h 736485"/>
                  <a:gd name="connsiteX17" fmla="*/ 586403 w 586720"/>
                  <a:gd name="connsiteY17" fmla="*/ 522173 h 736485"/>
                  <a:gd name="connsiteX18" fmla="*/ 363684 w 586720"/>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20"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8"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8"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477"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2" name="Forme libre : forme 51">
                <a:extLst>
                  <a:ext uri="{FF2B5EF4-FFF2-40B4-BE49-F238E27FC236}">
                    <a16:creationId xmlns:a16="http://schemas.microsoft.com/office/drawing/2014/main" id="{3284962D-7A7F-4349-9250-20D40BD3FEC1}"/>
                  </a:ext>
                </a:extLst>
              </p:cNvPr>
              <p:cNvSpPr/>
              <p:nvPr/>
            </p:nvSpPr>
            <p:spPr>
              <a:xfrm>
                <a:off x="5027341" y="4398358"/>
                <a:ext cx="698034" cy="741729"/>
              </a:xfrm>
              <a:custGeom>
                <a:avLst/>
                <a:gdLst>
                  <a:gd name="connsiteX0" fmla="*/ 355135 w 698034"/>
                  <a:gd name="connsiteY0" fmla="*/ 0 h 741729"/>
                  <a:gd name="connsiteX1" fmla="*/ 0 w 698034"/>
                  <a:gd name="connsiteY1" fmla="*/ 377856 h 741729"/>
                  <a:gd name="connsiteX2" fmla="*/ 387594 w 698034"/>
                  <a:gd name="connsiteY2" fmla="*/ 741730 h 741729"/>
                  <a:gd name="connsiteX3" fmla="*/ 662996 w 698034"/>
                  <a:gd name="connsiteY3" fmla="*/ 681306 h 741729"/>
                  <a:gd name="connsiteX4" fmla="*/ 611394 w 698034"/>
                  <a:gd name="connsiteY4" fmla="*/ 573609 h 741729"/>
                  <a:gd name="connsiteX5" fmla="*/ 383266 w 698034"/>
                  <a:gd name="connsiteY5" fmla="*/ 618386 h 741729"/>
                  <a:gd name="connsiteX6" fmla="*/ 145233 w 698034"/>
                  <a:gd name="connsiteY6" fmla="*/ 432121 h 741729"/>
                  <a:gd name="connsiteX7" fmla="*/ 556297 w 698034"/>
                  <a:gd name="connsiteY7" fmla="*/ 432121 h 741729"/>
                  <a:gd name="connsiteX8" fmla="*/ 698035 w 698034"/>
                  <a:gd name="connsiteY8" fmla="*/ 432121 h 741729"/>
                  <a:gd name="connsiteX9" fmla="*/ 698035 w 698034"/>
                  <a:gd name="connsiteY9" fmla="*/ 369200 h 741729"/>
                  <a:gd name="connsiteX10" fmla="*/ 355135 w 698034"/>
                  <a:gd name="connsiteY10" fmla="*/ 0 h 741729"/>
                  <a:gd name="connsiteX11" fmla="*/ 146981 w 698034"/>
                  <a:gd name="connsiteY11" fmla="*/ 316684 h 741729"/>
                  <a:gd name="connsiteX12" fmla="*/ 360378 w 698034"/>
                  <a:gd name="connsiteY12" fmla="*/ 119017 h 741729"/>
                  <a:gd name="connsiteX13" fmla="*/ 554549 w 698034"/>
                  <a:gd name="connsiteY13" fmla="*/ 316684 h 741729"/>
                  <a:gd name="connsiteX14" fmla="*/ 146981 w 698034"/>
                  <a:gd name="connsiteY14" fmla="*/ 316684 h 7417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698034" h="741729">
                    <a:moveTo>
                      <a:pt x="355135" y="0"/>
                    </a:moveTo>
                    <a:cubicBezTo>
                      <a:pt x="152224" y="0"/>
                      <a:pt x="0" y="117185"/>
                      <a:pt x="0" y="377856"/>
                    </a:cubicBezTo>
                    <a:cubicBezTo>
                      <a:pt x="0" y="638443"/>
                      <a:pt x="191924" y="741730"/>
                      <a:pt x="387594" y="741730"/>
                    </a:cubicBezTo>
                    <a:cubicBezTo>
                      <a:pt x="568199" y="741730"/>
                      <a:pt x="662996" y="681306"/>
                      <a:pt x="662996" y="681306"/>
                    </a:cubicBezTo>
                    <a:lnTo>
                      <a:pt x="611394" y="573609"/>
                    </a:lnTo>
                    <a:cubicBezTo>
                      <a:pt x="611394" y="573609"/>
                      <a:pt x="541482" y="618386"/>
                      <a:pt x="383266" y="618386"/>
                    </a:cubicBezTo>
                    <a:cubicBezTo>
                      <a:pt x="276234" y="618386"/>
                      <a:pt x="160963" y="586010"/>
                      <a:pt x="145233" y="432121"/>
                    </a:cubicBezTo>
                    <a:lnTo>
                      <a:pt x="556297" y="432121"/>
                    </a:lnTo>
                    <a:lnTo>
                      <a:pt x="698035" y="432121"/>
                    </a:lnTo>
                    <a:lnTo>
                      <a:pt x="698035" y="369200"/>
                    </a:lnTo>
                    <a:cubicBezTo>
                      <a:pt x="698035" y="131251"/>
                      <a:pt x="587757" y="0"/>
                      <a:pt x="355135" y="0"/>
                    </a:cubicBezTo>
                    <a:close/>
                    <a:moveTo>
                      <a:pt x="146981" y="316684"/>
                    </a:moveTo>
                    <a:cubicBezTo>
                      <a:pt x="162711" y="164459"/>
                      <a:pt x="241445" y="119017"/>
                      <a:pt x="360378" y="119017"/>
                    </a:cubicBezTo>
                    <a:cubicBezTo>
                      <a:pt x="488050" y="119017"/>
                      <a:pt x="545810" y="180272"/>
                      <a:pt x="554549" y="316684"/>
                    </a:cubicBezTo>
                    <a:lnTo>
                      <a:pt x="146981" y="316684"/>
                    </a:lnTo>
                    <a:close/>
                  </a:path>
                </a:pathLst>
              </a:custGeom>
              <a:solidFill>
                <a:srgbClr val="3C3C3C"/>
              </a:solidFill>
              <a:ln w="8302" cap="flat">
                <a:noFill/>
                <a:prstDash val="solid"/>
                <a:miter/>
              </a:ln>
            </p:spPr>
            <p:txBody>
              <a:bodyPr rtlCol="0" anchor="ctr"/>
              <a:lstStyle/>
              <a:p>
                <a:endParaRPr lang="fr-FR"/>
              </a:p>
            </p:txBody>
          </p:sp>
          <p:sp>
            <p:nvSpPr>
              <p:cNvPr id="53" name="Forme libre : forme 52">
                <a:extLst>
                  <a:ext uri="{FF2B5EF4-FFF2-40B4-BE49-F238E27FC236}">
                    <a16:creationId xmlns:a16="http://schemas.microsoft.com/office/drawing/2014/main" id="{476FCF11-4108-40BC-8178-ADD787625181}"/>
                  </a:ext>
                </a:extLst>
              </p:cNvPr>
              <p:cNvSpPr/>
              <p:nvPr/>
            </p:nvSpPr>
            <p:spPr>
              <a:xfrm>
                <a:off x="4342812" y="4401770"/>
                <a:ext cx="586713" cy="736485"/>
              </a:xfrm>
              <a:custGeom>
                <a:avLst/>
                <a:gdLst>
                  <a:gd name="connsiteX0" fmla="*/ 363684 w 586713"/>
                  <a:gd name="connsiteY0" fmla="*/ 304532 h 736485"/>
                  <a:gd name="connsiteX1" fmla="*/ 363684 w 586713"/>
                  <a:gd name="connsiteY1" fmla="*/ 304365 h 736485"/>
                  <a:gd name="connsiteX2" fmla="*/ 237760 w 586713"/>
                  <a:gd name="connsiteY2" fmla="*/ 304365 h 736485"/>
                  <a:gd name="connsiteX3" fmla="*/ 133309 w 586713"/>
                  <a:gd name="connsiteY3" fmla="*/ 212565 h 736485"/>
                  <a:gd name="connsiteX4" fmla="*/ 284285 w 586713"/>
                  <a:gd name="connsiteY4" fmla="*/ 122512 h 736485"/>
                  <a:gd name="connsiteX5" fmla="*/ 503008 w 586713"/>
                  <a:gd name="connsiteY5" fmla="*/ 162128 h 736485"/>
                  <a:gd name="connsiteX6" fmla="*/ 551031 w 586713"/>
                  <a:gd name="connsiteY6" fmla="*/ 49188 h 736485"/>
                  <a:gd name="connsiteX7" fmla="*/ 298267 w 586713"/>
                  <a:gd name="connsiteY7" fmla="*/ 0 h 736485"/>
                  <a:gd name="connsiteX8" fmla="*/ 310 w 586713"/>
                  <a:gd name="connsiteY8" fmla="*/ 214313 h 736485"/>
                  <a:gd name="connsiteX9" fmla="*/ 223029 w 586713"/>
                  <a:gd name="connsiteY9" fmla="*/ 432037 h 736485"/>
                  <a:gd name="connsiteX10" fmla="*/ 223029 w 586713"/>
                  <a:gd name="connsiteY10" fmla="*/ 432204 h 736485"/>
                  <a:gd name="connsiteX11" fmla="*/ 348953 w 586713"/>
                  <a:gd name="connsiteY11" fmla="*/ 432204 h 736485"/>
                  <a:gd name="connsiteX12" fmla="*/ 453404 w 586713"/>
                  <a:gd name="connsiteY12" fmla="*/ 524005 h 736485"/>
                  <a:gd name="connsiteX13" fmla="*/ 302429 w 586713"/>
                  <a:gd name="connsiteY13" fmla="*/ 614057 h 736485"/>
                  <a:gd name="connsiteX14" fmla="*/ 59818 w 586713"/>
                  <a:gd name="connsiteY14" fmla="*/ 563704 h 736485"/>
                  <a:gd name="connsiteX15" fmla="*/ 12212 w 586713"/>
                  <a:gd name="connsiteY15" fmla="*/ 676062 h 736485"/>
                  <a:gd name="connsiteX16" fmla="*/ 288446 w 586713"/>
                  <a:gd name="connsiteY16" fmla="*/ 736486 h 736485"/>
                  <a:gd name="connsiteX17" fmla="*/ 586403 w 586713"/>
                  <a:gd name="connsiteY17" fmla="*/ 522173 h 736485"/>
                  <a:gd name="connsiteX18" fmla="*/ 363684 w 586713"/>
                  <a:gd name="connsiteY18" fmla="*/ 304532 h 736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86713" h="736485">
                    <a:moveTo>
                      <a:pt x="363684" y="304532"/>
                    </a:moveTo>
                    <a:lnTo>
                      <a:pt x="363684" y="304365"/>
                    </a:lnTo>
                    <a:lnTo>
                      <a:pt x="237760" y="304365"/>
                    </a:lnTo>
                    <a:cubicBezTo>
                      <a:pt x="167765" y="304365"/>
                      <a:pt x="130479" y="277400"/>
                      <a:pt x="133309" y="212565"/>
                    </a:cubicBezTo>
                    <a:cubicBezTo>
                      <a:pt x="136305" y="144151"/>
                      <a:pt x="210794" y="122512"/>
                      <a:pt x="284285" y="122512"/>
                    </a:cubicBezTo>
                    <a:cubicBezTo>
                      <a:pt x="388986" y="122512"/>
                      <a:pt x="466305" y="147397"/>
                      <a:pt x="503008" y="162128"/>
                    </a:cubicBezTo>
                    <a:lnTo>
                      <a:pt x="551031" y="49188"/>
                    </a:lnTo>
                    <a:cubicBezTo>
                      <a:pt x="510749" y="31710"/>
                      <a:pt x="420945" y="0"/>
                      <a:pt x="298267" y="0"/>
                    </a:cubicBezTo>
                    <a:cubicBezTo>
                      <a:pt x="175838" y="0"/>
                      <a:pt x="7468" y="48605"/>
                      <a:pt x="310" y="214313"/>
                    </a:cubicBezTo>
                    <a:cubicBezTo>
                      <a:pt x="-6681" y="375775"/>
                      <a:pt x="105594" y="429457"/>
                      <a:pt x="223029" y="432037"/>
                    </a:cubicBezTo>
                    <a:lnTo>
                      <a:pt x="223029" y="432204"/>
                    </a:lnTo>
                    <a:lnTo>
                      <a:pt x="348953" y="432204"/>
                    </a:lnTo>
                    <a:cubicBezTo>
                      <a:pt x="418948" y="432204"/>
                      <a:pt x="456234" y="459170"/>
                      <a:pt x="453404" y="524005"/>
                    </a:cubicBezTo>
                    <a:cubicBezTo>
                      <a:pt x="450408" y="592418"/>
                      <a:pt x="375919" y="614057"/>
                      <a:pt x="302429" y="614057"/>
                    </a:cubicBezTo>
                    <a:cubicBezTo>
                      <a:pt x="153700" y="614057"/>
                      <a:pt x="59818" y="563704"/>
                      <a:pt x="59818" y="563704"/>
                    </a:cubicBezTo>
                    <a:lnTo>
                      <a:pt x="12212" y="676062"/>
                    </a:lnTo>
                    <a:cubicBezTo>
                      <a:pt x="12212" y="676062"/>
                      <a:pt x="119160" y="736486"/>
                      <a:pt x="288446" y="736486"/>
                    </a:cubicBezTo>
                    <a:cubicBezTo>
                      <a:pt x="410875" y="736486"/>
                      <a:pt x="579245" y="687881"/>
                      <a:pt x="586403" y="522173"/>
                    </a:cubicBezTo>
                    <a:cubicBezTo>
                      <a:pt x="593394" y="360877"/>
                      <a:pt x="481119" y="307195"/>
                      <a:pt x="363684" y="304532"/>
                    </a:cubicBezTo>
                    <a:close/>
                  </a:path>
                </a:pathLst>
              </a:custGeom>
              <a:solidFill>
                <a:srgbClr val="3C3C3C"/>
              </a:solidFill>
              <a:ln w="8302" cap="flat">
                <a:noFill/>
                <a:prstDash val="solid"/>
                <a:miter/>
              </a:ln>
            </p:spPr>
            <p:txBody>
              <a:bodyPr rtlCol="0" anchor="ctr"/>
              <a:lstStyle/>
              <a:p>
                <a:endParaRPr lang="fr-FR"/>
              </a:p>
            </p:txBody>
          </p:sp>
          <p:sp>
            <p:nvSpPr>
              <p:cNvPr id="54" name="Forme libre : forme 53">
                <a:extLst>
                  <a:ext uri="{FF2B5EF4-FFF2-40B4-BE49-F238E27FC236}">
                    <a16:creationId xmlns:a16="http://schemas.microsoft.com/office/drawing/2014/main" id="{D22E4527-8C28-490C-A537-25A59F3C9541}"/>
                  </a:ext>
                </a:extLst>
              </p:cNvPr>
              <p:cNvSpPr/>
              <p:nvPr/>
            </p:nvSpPr>
            <p:spPr>
              <a:xfrm>
                <a:off x="2724335" y="4403352"/>
                <a:ext cx="669903" cy="732990"/>
              </a:xfrm>
              <a:custGeom>
                <a:avLst/>
                <a:gdLst>
                  <a:gd name="connsiteX0" fmla="*/ 333079 w 669903"/>
                  <a:gd name="connsiteY0" fmla="*/ 0 h 732990"/>
                  <a:gd name="connsiteX1" fmla="*/ 58509 w 669903"/>
                  <a:gd name="connsiteY1" fmla="*/ 45026 h 732990"/>
                  <a:gd name="connsiteX2" fmla="*/ 113856 w 669903"/>
                  <a:gd name="connsiteY2" fmla="*/ 157884 h 732990"/>
                  <a:gd name="connsiteX3" fmla="*/ 348976 w 669903"/>
                  <a:gd name="connsiteY3" fmla="*/ 122429 h 732990"/>
                  <a:gd name="connsiteX4" fmla="*/ 530080 w 669903"/>
                  <a:gd name="connsiteY4" fmla="*/ 253929 h 732990"/>
                  <a:gd name="connsiteX5" fmla="*/ 530080 w 669903"/>
                  <a:gd name="connsiteY5" fmla="*/ 297374 h 732990"/>
                  <a:gd name="connsiteX6" fmla="*/ 253596 w 669903"/>
                  <a:gd name="connsiteY6" fmla="*/ 297374 h 732990"/>
                  <a:gd name="connsiteX7" fmla="*/ 0 w 669903"/>
                  <a:gd name="connsiteY7" fmla="*/ 514267 h 732990"/>
                  <a:gd name="connsiteX8" fmla="*/ 273571 w 669903"/>
                  <a:gd name="connsiteY8" fmla="*/ 732990 h 732990"/>
                  <a:gd name="connsiteX9" fmla="*/ 529997 w 669903"/>
                  <a:gd name="connsiteY9" fmla="*/ 632284 h 732990"/>
                  <a:gd name="connsiteX10" fmla="*/ 529997 w 669903"/>
                  <a:gd name="connsiteY10" fmla="*/ 732990 h 732990"/>
                  <a:gd name="connsiteX11" fmla="*/ 669903 w 669903"/>
                  <a:gd name="connsiteY11" fmla="*/ 732990 h 732990"/>
                  <a:gd name="connsiteX12" fmla="*/ 669903 w 669903"/>
                  <a:gd name="connsiteY12" fmla="*/ 214313 h 732990"/>
                  <a:gd name="connsiteX13" fmla="*/ 333079 w 669903"/>
                  <a:gd name="connsiteY13" fmla="*/ 0 h 732990"/>
                  <a:gd name="connsiteX14" fmla="*/ 529997 w 669903"/>
                  <a:gd name="connsiteY14" fmla="*/ 446269 h 732990"/>
                  <a:gd name="connsiteX15" fmla="*/ 299288 w 669903"/>
                  <a:gd name="connsiteY15" fmla="*/ 617553 h 732990"/>
                  <a:gd name="connsiteX16" fmla="*/ 143319 w 669903"/>
                  <a:gd name="connsiteY16" fmla="*/ 512602 h 732990"/>
                  <a:gd name="connsiteX17" fmla="*/ 262335 w 669903"/>
                  <a:gd name="connsiteY17" fmla="*/ 407651 h 732990"/>
                  <a:gd name="connsiteX18" fmla="*/ 529997 w 669903"/>
                  <a:gd name="connsiteY18" fmla="*/ 407651 h 732990"/>
                  <a:gd name="connsiteX19" fmla="*/ 529997 w 669903"/>
                  <a:gd name="connsiteY19" fmla="*/ 446269 h 732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669903" h="732990">
                    <a:moveTo>
                      <a:pt x="333079" y="0"/>
                    </a:moveTo>
                    <a:cubicBezTo>
                      <a:pt x="204741" y="0"/>
                      <a:pt x="108197" y="27132"/>
                      <a:pt x="58509" y="45026"/>
                    </a:cubicBezTo>
                    <a:lnTo>
                      <a:pt x="113856" y="157884"/>
                    </a:lnTo>
                    <a:cubicBezTo>
                      <a:pt x="159132" y="143069"/>
                      <a:pt x="241278" y="122429"/>
                      <a:pt x="348976" y="122429"/>
                    </a:cubicBezTo>
                    <a:cubicBezTo>
                      <a:pt x="432037" y="122429"/>
                      <a:pt x="530080" y="145067"/>
                      <a:pt x="530080" y="253929"/>
                    </a:cubicBezTo>
                    <a:cubicBezTo>
                      <a:pt x="530080" y="253929"/>
                      <a:pt x="529914" y="293712"/>
                      <a:pt x="530080" y="297374"/>
                    </a:cubicBezTo>
                    <a:lnTo>
                      <a:pt x="253596" y="297374"/>
                    </a:lnTo>
                    <a:cubicBezTo>
                      <a:pt x="113690" y="297374"/>
                      <a:pt x="0" y="346396"/>
                      <a:pt x="0" y="514267"/>
                    </a:cubicBezTo>
                    <a:cubicBezTo>
                      <a:pt x="0" y="664411"/>
                      <a:pt x="122928" y="732990"/>
                      <a:pt x="273571" y="732990"/>
                    </a:cubicBezTo>
                    <a:cubicBezTo>
                      <a:pt x="451929" y="732990"/>
                      <a:pt x="529997" y="632284"/>
                      <a:pt x="529997" y="632284"/>
                    </a:cubicBezTo>
                    <a:lnTo>
                      <a:pt x="529997" y="732990"/>
                    </a:lnTo>
                    <a:lnTo>
                      <a:pt x="669903" y="732990"/>
                    </a:lnTo>
                    <a:lnTo>
                      <a:pt x="669903" y="214313"/>
                    </a:lnTo>
                    <a:cubicBezTo>
                      <a:pt x="661830" y="48605"/>
                      <a:pt x="471488" y="0"/>
                      <a:pt x="333079" y="0"/>
                    </a:cubicBezTo>
                    <a:close/>
                    <a:moveTo>
                      <a:pt x="529997" y="446269"/>
                    </a:moveTo>
                    <a:cubicBezTo>
                      <a:pt x="529997" y="554633"/>
                      <a:pt x="391672" y="617553"/>
                      <a:pt x="299288" y="617553"/>
                    </a:cubicBezTo>
                    <a:cubicBezTo>
                      <a:pt x="231125" y="617553"/>
                      <a:pt x="143319" y="594749"/>
                      <a:pt x="143319" y="512602"/>
                    </a:cubicBezTo>
                    <a:cubicBezTo>
                      <a:pt x="143319" y="430373"/>
                      <a:pt x="190592" y="407651"/>
                      <a:pt x="262335" y="407651"/>
                    </a:cubicBezTo>
                    <a:lnTo>
                      <a:pt x="529997" y="407651"/>
                    </a:lnTo>
                    <a:lnTo>
                      <a:pt x="529997" y="446269"/>
                    </a:lnTo>
                    <a:close/>
                  </a:path>
                </a:pathLst>
              </a:custGeom>
              <a:solidFill>
                <a:srgbClr val="3C3C3C"/>
              </a:solidFill>
              <a:ln w="8302" cap="flat">
                <a:noFill/>
                <a:prstDash val="solid"/>
                <a:miter/>
              </a:ln>
            </p:spPr>
            <p:txBody>
              <a:bodyPr rtlCol="0" anchor="ctr"/>
              <a:lstStyle/>
              <a:p>
                <a:endParaRPr lang="fr-FR"/>
              </a:p>
            </p:txBody>
          </p:sp>
        </p:grpSp>
        <p:grpSp>
          <p:nvGrpSpPr>
            <p:cNvPr id="44" name="Groupe 43">
              <a:extLst>
                <a:ext uri="{FF2B5EF4-FFF2-40B4-BE49-F238E27FC236}">
                  <a16:creationId xmlns:a16="http://schemas.microsoft.com/office/drawing/2014/main" id="{7A93ACC7-0FC5-4E42-9A92-E233EF4B3BDD}"/>
                </a:ext>
              </a:extLst>
            </p:cNvPr>
            <p:cNvGrpSpPr/>
            <p:nvPr userDrawn="1"/>
          </p:nvGrpSpPr>
          <p:grpSpPr>
            <a:xfrm>
              <a:off x="2752472" y="0"/>
              <a:ext cx="3638377" cy="3631244"/>
              <a:chOff x="2752472" y="0"/>
              <a:chExt cx="3638377" cy="3631244"/>
            </a:xfrm>
          </p:grpSpPr>
          <p:sp>
            <p:nvSpPr>
              <p:cNvPr id="45" name="Forme libre : forme 44">
                <a:extLst>
                  <a:ext uri="{FF2B5EF4-FFF2-40B4-BE49-F238E27FC236}">
                    <a16:creationId xmlns:a16="http://schemas.microsoft.com/office/drawing/2014/main" id="{57603CFD-4D04-4A34-A606-ACDAC0C83EBE}"/>
                  </a:ext>
                </a:extLst>
              </p:cNvPr>
              <p:cNvSpPr/>
              <p:nvPr/>
            </p:nvSpPr>
            <p:spPr>
              <a:xfrm>
                <a:off x="3627443" y="0"/>
                <a:ext cx="1911500" cy="962868"/>
              </a:xfrm>
              <a:custGeom>
                <a:avLst/>
                <a:gdLst>
                  <a:gd name="connsiteX0" fmla="*/ 1911501 w 1911500"/>
                  <a:gd name="connsiteY0" fmla="*/ 277816 h 962868"/>
                  <a:gd name="connsiteX1" fmla="*/ 958955 w 1911500"/>
                  <a:gd name="connsiteY1" fmla="*/ 0 h 962868"/>
                  <a:gd name="connsiteX2" fmla="*/ 0 w 1911500"/>
                  <a:gd name="connsiteY2" fmla="*/ 264499 h 962868"/>
                  <a:gd name="connsiteX3" fmla="*/ 956791 w 1911500"/>
                  <a:gd name="connsiteY3" fmla="*/ 962867 h 962868"/>
                  <a:gd name="connsiteX4" fmla="*/ 1911501 w 1911500"/>
                  <a:gd name="connsiteY4" fmla="*/ 277816 h 96286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11500" h="962868">
                    <a:moveTo>
                      <a:pt x="1911501" y="277816"/>
                    </a:moveTo>
                    <a:cubicBezTo>
                      <a:pt x="1651163" y="110610"/>
                      <a:pt x="1308430" y="0"/>
                      <a:pt x="958955" y="0"/>
                    </a:cubicBezTo>
                    <a:cubicBezTo>
                      <a:pt x="634199" y="0"/>
                      <a:pt x="299621" y="79316"/>
                      <a:pt x="0" y="264499"/>
                    </a:cubicBezTo>
                    <a:cubicBezTo>
                      <a:pt x="0" y="264499"/>
                      <a:pt x="408317" y="961618"/>
                      <a:pt x="956791" y="962867"/>
                    </a:cubicBezTo>
                    <a:cubicBezTo>
                      <a:pt x="1505264" y="964115"/>
                      <a:pt x="1911501" y="277816"/>
                      <a:pt x="1911501" y="277816"/>
                    </a:cubicBezTo>
                    <a:close/>
                  </a:path>
                </a:pathLst>
              </a:custGeom>
              <a:solidFill>
                <a:srgbClr val="FFE800"/>
              </a:solidFill>
              <a:ln w="8302" cap="flat">
                <a:noFill/>
                <a:prstDash val="solid"/>
                <a:miter/>
              </a:ln>
            </p:spPr>
            <p:txBody>
              <a:bodyPr rtlCol="0" anchor="ctr"/>
              <a:lstStyle/>
              <a:p>
                <a:endParaRPr lang="fr-FR"/>
              </a:p>
            </p:txBody>
          </p:sp>
          <p:sp>
            <p:nvSpPr>
              <p:cNvPr id="46" name="Forme libre : forme 45">
                <a:extLst>
                  <a:ext uri="{FF2B5EF4-FFF2-40B4-BE49-F238E27FC236}">
                    <a16:creationId xmlns:a16="http://schemas.microsoft.com/office/drawing/2014/main" id="{43458750-899D-4394-B830-1E9A3B51E930}"/>
                  </a:ext>
                </a:extLst>
              </p:cNvPr>
              <p:cNvSpPr/>
              <p:nvPr/>
            </p:nvSpPr>
            <p:spPr>
              <a:xfrm>
                <a:off x="2752472" y="435699"/>
                <a:ext cx="1037602" cy="1816620"/>
              </a:xfrm>
              <a:custGeom>
                <a:avLst/>
                <a:gdLst>
                  <a:gd name="connsiteX0" fmla="*/ 638936 w 1037602"/>
                  <a:gd name="connsiteY0" fmla="*/ 0 h 1816620"/>
                  <a:gd name="connsiteX1" fmla="*/ 88964 w 1037602"/>
                  <a:gd name="connsiteY1" fmla="*/ 826040 h 1816620"/>
                  <a:gd name="connsiteX2" fmla="*/ 53675 w 1037602"/>
                  <a:gd name="connsiteY2" fmla="*/ 1816621 h 1816620"/>
                  <a:gd name="connsiteX3" fmla="*/ 1004058 w 1037602"/>
                  <a:gd name="connsiteY3" fmla="*/ 1125578 h 1816620"/>
                  <a:gd name="connsiteX4" fmla="*/ 638936 w 1037602"/>
                  <a:gd name="connsiteY4" fmla="*/ 0 h 1816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7602" h="1816620">
                    <a:moveTo>
                      <a:pt x="638936" y="0"/>
                    </a:moveTo>
                    <a:cubicBezTo>
                      <a:pt x="389085" y="210151"/>
                      <a:pt x="197660" y="493876"/>
                      <a:pt x="88964" y="826040"/>
                    </a:cubicBezTo>
                    <a:cubicBezTo>
                      <a:pt x="-19732" y="1158203"/>
                      <a:pt x="-25558" y="1487787"/>
                      <a:pt x="53675" y="1816621"/>
                    </a:cubicBezTo>
                    <a:cubicBezTo>
                      <a:pt x="53675" y="1816621"/>
                      <a:pt x="833440" y="1646919"/>
                      <a:pt x="1004058" y="1125578"/>
                    </a:cubicBezTo>
                    <a:cubicBezTo>
                      <a:pt x="1174675" y="604236"/>
                      <a:pt x="638936" y="0"/>
                      <a:pt x="638936" y="0"/>
                    </a:cubicBezTo>
                    <a:close/>
                  </a:path>
                </a:pathLst>
              </a:custGeom>
              <a:solidFill>
                <a:srgbClr val="FF9940"/>
              </a:solidFill>
              <a:ln w="8302" cap="flat">
                <a:noFill/>
                <a:prstDash val="solid"/>
                <a:miter/>
              </a:ln>
            </p:spPr>
            <p:txBody>
              <a:bodyPr rtlCol="0" anchor="ctr"/>
              <a:lstStyle/>
              <a:p>
                <a:endParaRPr lang="fr-FR"/>
              </a:p>
            </p:txBody>
          </p:sp>
          <p:sp>
            <p:nvSpPr>
              <p:cNvPr id="47" name="Forme libre : forme 46">
                <a:extLst>
                  <a:ext uri="{FF2B5EF4-FFF2-40B4-BE49-F238E27FC236}">
                    <a16:creationId xmlns:a16="http://schemas.microsoft.com/office/drawing/2014/main" id="{091F78CC-3B11-43B4-8B6D-739240B1A3D0}"/>
                  </a:ext>
                </a:extLst>
              </p:cNvPr>
              <p:cNvSpPr/>
              <p:nvPr/>
            </p:nvSpPr>
            <p:spPr>
              <a:xfrm>
                <a:off x="2887295" y="2362027"/>
                <a:ext cx="1547103" cy="1269217"/>
              </a:xfrm>
              <a:custGeom>
                <a:avLst/>
                <a:gdLst>
                  <a:gd name="connsiteX0" fmla="*/ 0 w 1547103"/>
                  <a:gd name="connsiteY0" fmla="*/ 140976 h 1269217"/>
                  <a:gd name="connsiteX1" fmla="*/ 609064 w 1547103"/>
                  <a:gd name="connsiteY1" fmla="*/ 922489 h 1269217"/>
                  <a:gd name="connsiteX2" fmla="*/ 1541802 w 1547103"/>
                  <a:gd name="connsiteY2" fmla="*/ 1269217 h 1269217"/>
                  <a:gd name="connsiteX3" fmla="*/ 1176846 w 1547103"/>
                  <a:gd name="connsiteY3" fmla="*/ 144722 h 1269217"/>
                  <a:gd name="connsiteX4" fmla="*/ 0 w 1547103"/>
                  <a:gd name="connsiteY4" fmla="*/ 140976 h 12692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7103" h="1269217">
                    <a:moveTo>
                      <a:pt x="0" y="140976"/>
                    </a:moveTo>
                    <a:cubicBezTo>
                      <a:pt x="127755" y="449503"/>
                      <a:pt x="330998" y="715833"/>
                      <a:pt x="609064" y="922489"/>
                    </a:cubicBezTo>
                    <a:cubicBezTo>
                      <a:pt x="889543" y="1130976"/>
                      <a:pt x="1229030" y="1248660"/>
                      <a:pt x="1541802" y="1269217"/>
                    </a:cubicBezTo>
                    <a:cubicBezTo>
                      <a:pt x="1541802" y="1269217"/>
                      <a:pt x="1619870" y="468146"/>
                      <a:pt x="1176846" y="144722"/>
                    </a:cubicBezTo>
                    <a:cubicBezTo>
                      <a:pt x="733823" y="-178703"/>
                      <a:pt x="0" y="140976"/>
                      <a:pt x="0" y="140976"/>
                    </a:cubicBezTo>
                    <a:close/>
                  </a:path>
                </a:pathLst>
              </a:custGeom>
              <a:solidFill>
                <a:srgbClr val="E1000F"/>
              </a:solidFill>
              <a:ln w="8302" cap="flat">
                <a:noFill/>
                <a:prstDash val="solid"/>
                <a:miter/>
              </a:ln>
            </p:spPr>
            <p:txBody>
              <a:bodyPr rtlCol="0" anchor="ctr"/>
              <a:lstStyle/>
              <a:p>
                <a:endParaRPr lang="fr-FR"/>
              </a:p>
            </p:txBody>
          </p:sp>
          <p:sp>
            <p:nvSpPr>
              <p:cNvPr id="48" name="Forme libre : forme 47">
                <a:extLst>
                  <a:ext uri="{FF2B5EF4-FFF2-40B4-BE49-F238E27FC236}">
                    <a16:creationId xmlns:a16="http://schemas.microsoft.com/office/drawing/2014/main" id="{25815A24-B8B0-4B4D-9625-670E8EA1BFD7}"/>
                  </a:ext>
                </a:extLst>
              </p:cNvPr>
              <p:cNvSpPr/>
              <p:nvPr/>
            </p:nvSpPr>
            <p:spPr>
              <a:xfrm>
                <a:off x="4718054" y="2358044"/>
                <a:ext cx="1543227" cy="1272450"/>
              </a:xfrm>
              <a:custGeom>
                <a:avLst/>
                <a:gdLst>
                  <a:gd name="connsiteX0" fmla="*/ 7086 w 1543227"/>
                  <a:gd name="connsiteY0" fmla="*/ 1272451 h 1272450"/>
                  <a:gd name="connsiteX1" fmla="*/ 933915 w 1543227"/>
                  <a:gd name="connsiteY1" fmla="*/ 921977 h 1272450"/>
                  <a:gd name="connsiteX2" fmla="*/ 1543228 w 1543227"/>
                  <a:gd name="connsiteY2" fmla="*/ 135637 h 1272450"/>
                  <a:gd name="connsiteX3" fmla="*/ 359973 w 1543227"/>
                  <a:gd name="connsiteY3" fmla="*/ 148787 h 1272450"/>
                  <a:gd name="connsiteX4" fmla="*/ 7086 w 1543227"/>
                  <a:gd name="connsiteY4" fmla="*/ 1272451 h 12724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43227" h="1272450">
                    <a:moveTo>
                      <a:pt x="7086" y="1272451"/>
                    </a:moveTo>
                    <a:cubicBezTo>
                      <a:pt x="357560" y="1237412"/>
                      <a:pt x="650856" y="1126885"/>
                      <a:pt x="933915" y="921977"/>
                    </a:cubicBezTo>
                    <a:cubicBezTo>
                      <a:pt x="1207902" y="723644"/>
                      <a:pt x="1416388" y="443082"/>
                      <a:pt x="1543228" y="135637"/>
                    </a:cubicBezTo>
                    <a:cubicBezTo>
                      <a:pt x="1543228" y="135637"/>
                      <a:pt x="800417" y="-178133"/>
                      <a:pt x="359973" y="148787"/>
                    </a:cubicBezTo>
                    <a:cubicBezTo>
                      <a:pt x="-80470" y="475708"/>
                      <a:pt x="7086" y="1272451"/>
                      <a:pt x="7086" y="1272451"/>
                    </a:cubicBezTo>
                    <a:close/>
                  </a:path>
                </a:pathLst>
              </a:custGeom>
              <a:solidFill>
                <a:srgbClr val="5770BE"/>
              </a:solidFill>
              <a:ln w="8302" cap="flat">
                <a:noFill/>
                <a:prstDash val="solid"/>
                <a:miter/>
              </a:ln>
            </p:spPr>
            <p:txBody>
              <a:bodyPr rtlCol="0" anchor="ctr"/>
              <a:lstStyle/>
              <a:p>
                <a:endParaRPr lang="fr-FR"/>
              </a:p>
            </p:txBody>
          </p:sp>
          <p:sp>
            <p:nvSpPr>
              <p:cNvPr id="49" name="Forme libre : forme 48">
                <a:extLst>
                  <a:ext uri="{FF2B5EF4-FFF2-40B4-BE49-F238E27FC236}">
                    <a16:creationId xmlns:a16="http://schemas.microsoft.com/office/drawing/2014/main" id="{CC32A3B7-91D8-4CBD-9C74-C8A91E4E80F7}"/>
                  </a:ext>
                </a:extLst>
              </p:cNvPr>
              <p:cNvSpPr/>
              <p:nvPr/>
            </p:nvSpPr>
            <p:spPr>
              <a:xfrm>
                <a:off x="5355803" y="439111"/>
                <a:ext cx="1035046" cy="1817120"/>
              </a:xfrm>
              <a:custGeom>
                <a:avLst/>
                <a:gdLst>
                  <a:gd name="connsiteX0" fmla="*/ 982049 w 1035046"/>
                  <a:gd name="connsiteY0" fmla="*/ 1817120 h 1817120"/>
                  <a:gd name="connsiteX1" fmla="*/ 949090 w 1035046"/>
                  <a:gd name="connsiteY1" fmla="*/ 825207 h 1817120"/>
                  <a:gd name="connsiteX2" fmla="*/ 401615 w 1035046"/>
                  <a:gd name="connsiteY2" fmla="*/ 0 h 1817120"/>
                  <a:gd name="connsiteX3" fmla="*/ 32665 w 1035046"/>
                  <a:gd name="connsiteY3" fmla="*/ 1120667 h 1817120"/>
                  <a:gd name="connsiteX4" fmla="*/ 982049 w 1035046"/>
                  <a:gd name="connsiteY4" fmla="*/ 1817120 h 18171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35046" h="1817120">
                    <a:moveTo>
                      <a:pt x="982049" y="1817120"/>
                    </a:moveTo>
                    <a:cubicBezTo>
                      <a:pt x="1058369" y="1502268"/>
                      <a:pt x="1056371" y="1157787"/>
                      <a:pt x="949090" y="825207"/>
                    </a:cubicBezTo>
                    <a:cubicBezTo>
                      <a:pt x="841809" y="492627"/>
                      <a:pt x="649718" y="217642"/>
                      <a:pt x="401615" y="0"/>
                    </a:cubicBezTo>
                    <a:cubicBezTo>
                      <a:pt x="401615" y="0"/>
                      <a:pt x="-135706" y="598660"/>
                      <a:pt x="32665" y="1120667"/>
                    </a:cubicBezTo>
                    <a:cubicBezTo>
                      <a:pt x="200952" y="1642674"/>
                      <a:pt x="982049" y="1817120"/>
                      <a:pt x="982049" y="1817120"/>
                    </a:cubicBezTo>
                    <a:close/>
                  </a:path>
                </a:pathLst>
              </a:custGeom>
              <a:solidFill>
                <a:srgbClr val="00AC8C"/>
              </a:solidFill>
              <a:ln w="8302" cap="flat">
                <a:noFill/>
                <a:prstDash val="solid"/>
                <a:miter/>
              </a:ln>
            </p:spPr>
            <p:txBody>
              <a:bodyPr rtlCol="0" anchor="ctr"/>
              <a:lstStyle/>
              <a:p>
                <a:endParaRPr lang="fr-FR"/>
              </a:p>
            </p:txBody>
          </p:sp>
        </p:grpSp>
      </p:grpSp>
    </p:spTree>
    <p:extLst>
      <p:ext uri="{BB962C8B-B14F-4D97-AF65-F5344CB8AC3E}">
        <p14:creationId xmlns:p14="http://schemas.microsoft.com/office/powerpoint/2010/main" val="18857744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iapo de titre 1">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chemeClr val="bg2"/>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42086255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iapo de titre 2">
    <p:bg>
      <p:bgPr>
        <a:solidFill>
          <a:srgbClr val="FFE800"/>
        </a:solidFill>
        <a:effectLst/>
      </p:bgPr>
    </p:bg>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rgbClr val="262626"/>
                </a:solidFill>
              </a:defRPr>
            </a:lvl1pPr>
          </a:lstStyle>
          <a:p>
            <a:r>
              <a:rPr lang="fr-FR" dirty="0" smtClean="0"/>
              <a:t>1. Titre de partie</a:t>
            </a:r>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rgbClr val="262626"/>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7" name="Groupe 16">
            <a:extLst>
              <a:ext uri="{FF2B5EF4-FFF2-40B4-BE49-F238E27FC236}">
                <a16:creationId xmlns:a16="http://schemas.microsoft.com/office/drawing/2014/main" id="{11EC5EB1-2433-445A-90EB-40A3439D696C}"/>
              </a:ext>
            </a:extLst>
          </p:cNvPr>
          <p:cNvGrpSpPr/>
          <p:nvPr userDrawn="1"/>
        </p:nvGrpSpPr>
        <p:grpSpPr>
          <a:xfrm>
            <a:off x="4770120" y="1277220"/>
            <a:ext cx="2560320" cy="2520422"/>
            <a:chOff x="2024062" y="61912"/>
            <a:chExt cx="5097779" cy="5018340"/>
          </a:xfrm>
          <a:solidFill>
            <a:srgbClr val="FF9940"/>
          </a:solidFill>
        </p:grpSpPr>
        <p:sp>
          <p:nvSpPr>
            <p:cNvPr id="18" name="Forme libre : forme 7">
              <a:extLst>
                <a:ext uri="{FF2B5EF4-FFF2-40B4-BE49-F238E27FC236}">
                  <a16:creationId xmlns:a16="http://schemas.microsoft.com/office/drawing/2014/main" id="{980A77CA-4106-4CFD-9089-5D17008DBD8F}"/>
                </a:ext>
              </a:extLst>
            </p:cNvPr>
            <p:cNvSpPr/>
            <p:nvPr/>
          </p:nvSpPr>
          <p:spPr>
            <a:xfrm>
              <a:off x="4123409" y="3661504"/>
              <a:ext cx="726675" cy="1418748"/>
            </a:xfrm>
            <a:custGeom>
              <a:avLst/>
              <a:gdLst>
                <a:gd name="connsiteX0" fmla="*/ 5487 w 726675"/>
                <a:gd name="connsiteY0" fmla="*/ 635032 h 1418748"/>
                <a:gd name="connsiteX1" fmla="*/ 407442 w 726675"/>
                <a:gd name="connsiteY1" fmla="*/ 1418749 h 1418748"/>
                <a:gd name="connsiteX2" fmla="*/ 712242 w 726675"/>
                <a:gd name="connsiteY2" fmla="*/ 734949 h 1418748"/>
                <a:gd name="connsiteX3" fmla="*/ 617373 w 726675"/>
                <a:gd name="connsiteY3" fmla="*/ 0 h 1418748"/>
                <a:gd name="connsiteX4" fmla="*/ 5487 w 726675"/>
                <a:gd name="connsiteY4" fmla="*/ 635032 h 141874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26675" h="1418748">
                  <a:moveTo>
                    <a:pt x="5487" y="635032"/>
                  </a:moveTo>
                  <a:cubicBezTo>
                    <a:pt x="-52996" y="1032129"/>
                    <a:pt x="374581" y="1391888"/>
                    <a:pt x="407442" y="1418749"/>
                  </a:cubicBezTo>
                  <a:cubicBezTo>
                    <a:pt x="565176" y="1229868"/>
                    <a:pt x="674333" y="996315"/>
                    <a:pt x="712242" y="734949"/>
                  </a:cubicBezTo>
                  <a:cubicBezTo>
                    <a:pt x="749771" y="476345"/>
                    <a:pt x="712718" y="224028"/>
                    <a:pt x="617373" y="0"/>
                  </a:cubicBezTo>
                  <a:cubicBezTo>
                    <a:pt x="586512" y="12763"/>
                    <a:pt x="64447" y="234410"/>
                    <a:pt x="5487" y="635032"/>
                  </a:cubicBezTo>
                  <a:close/>
                </a:path>
              </a:pathLst>
            </a:custGeom>
            <a:grpFill/>
            <a:ln w="9525" cap="flat">
              <a:noFill/>
              <a:prstDash val="solid"/>
              <a:miter/>
            </a:ln>
          </p:spPr>
          <p:txBody>
            <a:bodyPr rtlCol="0" anchor="ctr"/>
            <a:lstStyle/>
            <a:p>
              <a:endParaRPr lang="fr-FR"/>
            </a:p>
          </p:txBody>
        </p:sp>
        <p:sp>
          <p:nvSpPr>
            <p:cNvPr id="19" name="Forme libre : forme 10">
              <a:extLst>
                <a:ext uri="{FF2B5EF4-FFF2-40B4-BE49-F238E27FC236}">
                  <a16:creationId xmlns:a16="http://schemas.microsoft.com/office/drawing/2014/main" id="{0249ABE6-2F7B-4AA0-8FB6-54E6BF81A1B2}"/>
                </a:ext>
              </a:extLst>
            </p:cNvPr>
            <p:cNvSpPr/>
            <p:nvPr/>
          </p:nvSpPr>
          <p:spPr>
            <a:xfrm>
              <a:off x="5837681" y="2484253"/>
              <a:ext cx="1284160" cy="839943"/>
            </a:xfrm>
            <a:custGeom>
              <a:avLst/>
              <a:gdLst>
                <a:gd name="connsiteX0" fmla="*/ 414814 w 1284160"/>
                <a:gd name="connsiteY0" fmla="*/ 783012 h 839943"/>
                <a:gd name="connsiteX1" fmla="*/ 1284161 w 1284160"/>
                <a:gd name="connsiteY1" fmla="*/ 643185 h 839943"/>
                <a:gd name="connsiteX2" fmla="*/ 316992 w 1284160"/>
                <a:gd name="connsiteY2" fmla="*/ 14345 h 839943"/>
                <a:gd name="connsiteX3" fmla="*/ 0 w 1284160"/>
                <a:gd name="connsiteY3" fmla="*/ 5105 h 839943"/>
                <a:gd name="connsiteX4" fmla="*/ 414814 w 1284160"/>
                <a:gd name="connsiteY4" fmla="*/ 783012 h 83994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84160" h="839943">
                  <a:moveTo>
                    <a:pt x="414814" y="783012"/>
                  </a:moveTo>
                  <a:cubicBezTo>
                    <a:pt x="773430" y="960844"/>
                    <a:pt x="1246061" y="667474"/>
                    <a:pt x="1284161" y="643185"/>
                  </a:cubicBezTo>
                  <a:cubicBezTo>
                    <a:pt x="1076801" y="314096"/>
                    <a:pt x="732091" y="74447"/>
                    <a:pt x="316992" y="14345"/>
                  </a:cubicBezTo>
                  <a:cubicBezTo>
                    <a:pt x="209740" y="-1181"/>
                    <a:pt x="103537" y="-3848"/>
                    <a:pt x="0" y="5105"/>
                  </a:cubicBezTo>
                  <a:cubicBezTo>
                    <a:pt x="2572" y="39110"/>
                    <a:pt x="52292" y="603275"/>
                    <a:pt x="414814" y="783012"/>
                  </a:cubicBezTo>
                  <a:close/>
                </a:path>
              </a:pathLst>
            </a:custGeom>
            <a:grpFill/>
            <a:ln w="9525" cap="flat">
              <a:noFill/>
              <a:prstDash val="solid"/>
              <a:miter/>
            </a:ln>
          </p:spPr>
          <p:txBody>
            <a:bodyPr rtlCol="0" anchor="ctr"/>
            <a:lstStyle/>
            <a:p>
              <a:endParaRPr lang="fr-FR"/>
            </a:p>
          </p:txBody>
        </p:sp>
        <p:sp>
          <p:nvSpPr>
            <p:cNvPr id="20" name="Forme libre : forme 11">
              <a:extLst>
                <a:ext uri="{FF2B5EF4-FFF2-40B4-BE49-F238E27FC236}">
                  <a16:creationId xmlns:a16="http://schemas.microsoft.com/office/drawing/2014/main" id="{CF86E031-9A54-4E6A-8774-D463D2F85038}"/>
                </a:ext>
              </a:extLst>
            </p:cNvPr>
            <p:cNvSpPr/>
            <p:nvPr/>
          </p:nvSpPr>
          <p:spPr>
            <a:xfrm>
              <a:off x="5349048" y="61912"/>
              <a:ext cx="1045824" cy="1055342"/>
            </a:xfrm>
            <a:custGeom>
              <a:avLst/>
              <a:gdLst>
                <a:gd name="connsiteX0" fmla="*/ 868775 w 1045824"/>
                <a:gd name="connsiteY0" fmla="*/ 866585 h 1055342"/>
                <a:gd name="connsiteX1" fmla="*/ 1005269 w 1045824"/>
                <a:gd name="connsiteY1" fmla="*/ 0 h 1055342"/>
                <a:gd name="connsiteX2" fmla="*/ 0 w 1045824"/>
                <a:gd name="connsiteY2" fmla="*/ 1020604 h 1055342"/>
                <a:gd name="connsiteX3" fmla="*/ 868775 w 1045824"/>
                <a:gd name="connsiteY3" fmla="*/ 866585 h 1055342"/>
              </a:gdLst>
              <a:ahLst/>
              <a:cxnLst>
                <a:cxn ang="0">
                  <a:pos x="connsiteX0" y="connsiteY0"/>
                </a:cxn>
                <a:cxn ang="0">
                  <a:pos x="connsiteX1" y="connsiteY1"/>
                </a:cxn>
                <a:cxn ang="0">
                  <a:pos x="connsiteX2" y="connsiteY2"/>
                </a:cxn>
                <a:cxn ang="0">
                  <a:pos x="connsiteX3" y="connsiteY3"/>
                </a:cxn>
              </a:cxnLst>
              <a:rect l="l" t="t" r="r" b="b"/>
              <a:pathLst>
                <a:path w="1045824" h="1055342">
                  <a:moveTo>
                    <a:pt x="868775" y="866585"/>
                  </a:moveTo>
                  <a:cubicBezTo>
                    <a:pt x="1142714" y="586645"/>
                    <a:pt x="1021271" y="63341"/>
                    <a:pt x="1005269" y="0"/>
                  </a:cubicBezTo>
                  <a:cubicBezTo>
                    <a:pt x="516731" y="122587"/>
                    <a:pt x="119444" y="509111"/>
                    <a:pt x="0" y="1020604"/>
                  </a:cubicBezTo>
                  <a:cubicBezTo>
                    <a:pt x="24765" y="1026605"/>
                    <a:pt x="583406" y="1158145"/>
                    <a:pt x="868775" y="866585"/>
                  </a:cubicBezTo>
                  <a:close/>
                </a:path>
              </a:pathLst>
            </a:custGeom>
            <a:grpFill/>
            <a:ln w="9525" cap="flat">
              <a:noFill/>
              <a:prstDash val="solid"/>
              <a:miter/>
            </a:ln>
          </p:spPr>
          <p:txBody>
            <a:bodyPr rtlCol="0" anchor="ctr"/>
            <a:lstStyle/>
            <a:p>
              <a:endParaRPr lang="fr-FR"/>
            </a:p>
          </p:txBody>
        </p:sp>
        <p:sp>
          <p:nvSpPr>
            <p:cNvPr id="21" name="Forme libre : forme 12">
              <a:extLst>
                <a:ext uri="{FF2B5EF4-FFF2-40B4-BE49-F238E27FC236}">
                  <a16:creationId xmlns:a16="http://schemas.microsoft.com/office/drawing/2014/main" id="{C59B5725-5F9C-4F97-A8F1-326A63828549}"/>
                </a:ext>
              </a:extLst>
            </p:cNvPr>
            <p:cNvSpPr/>
            <p:nvPr/>
          </p:nvSpPr>
          <p:spPr>
            <a:xfrm>
              <a:off x="2839938" y="68103"/>
              <a:ext cx="853528" cy="1267015"/>
            </a:xfrm>
            <a:custGeom>
              <a:avLst/>
              <a:gdLst>
                <a:gd name="connsiteX0" fmla="*/ 790800 w 853528"/>
                <a:gd name="connsiteY0" fmla="*/ 397955 h 1267015"/>
                <a:gd name="connsiteX1" fmla="*/ 2702 w 853528"/>
                <a:gd name="connsiteY1" fmla="*/ 0 h 1267015"/>
                <a:gd name="connsiteX2" fmla="*/ 671738 w 853528"/>
                <a:gd name="connsiteY2" fmla="*/ 1267016 h 1267015"/>
                <a:gd name="connsiteX3" fmla="*/ 790800 w 853528"/>
                <a:gd name="connsiteY3" fmla="*/ 397955 h 1267015"/>
              </a:gdLst>
              <a:ahLst/>
              <a:cxnLst>
                <a:cxn ang="0">
                  <a:pos x="connsiteX0" y="connsiteY0"/>
                </a:cxn>
                <a:cxn ang="0">
                  <a:pos x="connsiteX1" y="connsiteY1"/>
                </a:cxn>
                <a:cxn ang="0">
                  <a:pos x="connsiteX2" y="connsiteY2"/>
                </a:cxn>
                <a:cxn ang="0">
                  <a:pos x="connsiteX3" y="connsiteY3"/>
                </a:cxn>
              </a:cxnLst>
              <a:rect l="l" t="t" r="r" b="b"/>
              <a:pathLst>
                <a:path w="853528" h="1267015">
                  <a:moveTo>
                    <a:pt x="790800" y="397955"/>
                  </a:moveTo>
                  <a:cubicBezTo>
                    <a:pt x="599824" y="33052"/>
                    <a:pt x="17846" y="762"/>
                    <a:pt x="2702" y="0"/>
                  </a:cubicBezTo>
                  <a:cubicBezTo>
                    <a:pt x="-30160" y="524637"/>
                    <a:pt x="239303" y="1009078"/>
                    <a:pt x="671738" y="1267016"/>
                  </a:cubicBezTo>
                  <a:cubicBezTo>
                    <a:pt x="705456" y="1210723"/>
                    <a:pt x="972347" y="744855"/>
                    <a:pt x="790800" y="397955"/>
                  </a:cubicBezTo>
                  <a:close/>
                </a:path>
              </a:pathLst>
            </a:custGeom>
            <a:grpFill/>
            <a:ln w="9525" cap="flat">
              <a:noFill/>
              <a:prstDash val="solid"/>
              <a:miter/>
            </a:ln>
          </p:spPr>
          <p:txBody>
            <a:bodyPr rtlCol="0" anchor="ctr"/>
            <a:lstStyle/>
            <a:p>
              <a:endParaRPr lang="fr-FR"/>
            </a:p>
          </p:txBody>
        </p:sp>
        <p:sp>
          <p:nvSpPr>
            <p:cNvPr id="22" name="Forme libre : forme 14">
              <a:extLst>
                <a:ext uri="{FF2B5EF4-FFF2-40B4-BE49-F238E27FC236}">
                  <a16:creationId xmlns:a16="http://schemas.microsoft.com/office/drawing/2014/main" id="{FABA9E58-4B46-4EE4-97E2-26E72D584C53}"/>
                </a:ext>
              </a:extLst>
            </p:cNvPr>
            <p:cNvSpPr/>
            <p:nvPr/>
          </p:nvSpPr>
          <p:spPr>
            <a:xfrm>
              <a:off x="2024062" y="2446286"/>
              <a:ext cx="1410176" cy="729358"/>
            </a:xfrm>
            <a:custGeom>
              <a:avLst/>
              <a:gdLst>
                <a:gd name="connsiteX0" fmla="*/ 622173 w 1410176"/>
                <a:gd name="connsiteY0" fmla="*/ 7258 h 729358"/>
                <a:gd name="connsiteX1" fmla="*/ 0 w 1410176"/>
                <a:gd name="connsiteY1" fmla="*/ 634194 h 729358"/>
                <a:gd name="connsiteX2" fmla="*/ 10001 w 1410176"/>
                <a:gd name="connsiteY2" fmla="*/ 638480 h 729358"/>
                <a:gd name="connsiteX3" fmla="*/ 304705 w 1410176"/>
                <a:gd name="connsiteY3" fmla="*/ 714966 h 729358"/>
                <a:gd name="connsiteX4" fmla="*/ 1410176 w 1410176"/>
                <a:gd name="connsiteY4" fmla="*/ 387020 h 729358"/>
                <a:gd name="connsiteX5" fmla="*/ 622173 w 1410176"/>
                <a:gd name="connsiteY5" fmla="*/ 7258 h 7293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10176" h="729358">
                  <a:moveTo>
                    <a:pt x="622173" y="7258"/>
                  </a:moveTo>
                  <a:cubicBezTo>
                    <a:pt x="210693" y="76981"/>
                    <a:pt x="0" y="634194"/>
                    <a:pt x="0" y="634194"/>
                  </a:cubicBezTo>
                  <a:cubicBezTo>
                    <a:pt x="3334" y="635718"/>
                    <a:pt x="6668" y="637051"/>
                    <a:pt x="10001" y="638480"/>
                  </a:cubicBezTo>
                  <a:cubicBezTo>
                    <a:pt x="103251" y="674103"/>
                    <a:pt x="201740" y="700106"/>
                    <a:pt x="304705" y="714966"/>
                  </a:cubicBezTo>
                  <a:cubicBezTo>
                    <a:pt x="719614" y="775068"/>
                    <a:pt x="1117949" y="643338"/>
                    <a:pt x="1410176" y="387020"/>
                  </a:cubicBezTo>
                  <a:cubicBezTo>
                    <a:pt x="1359884" y="329870"/>
                    <a:pt x="1003459" y="-57417"/>
                    <a:pt x="622173" y="7258"/>
                  </a:cubicBezTo>
                  <a:close/>
                </a:path>
              </a:pathLst>
            </a:custGeom>
            <a:grpFill/>
            <a:ln w="9525" cap="flat">
              <a:noFill/>
              <a:prstDash val="solid"/>
              <a:miter/>
            </a:ln>
          </p:spPr>
          <p:txBody>
            <a:bodyPr rtlCol="0" anchor="ctr"/>
            <a:lstStyle/>
            <a:p>
              <a:endParaRPr lang="fr-FR"/>
            </a:p>
          </p:txBody>
        </p:sp>
      </p:grpSp>
      <p:sp>
        <p:nvSpPr>
          <p:cNvPr id="23"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a:xfrm>
            <a:off x="6339566" y="4659675"/>
            <a:ext cx="1350000" cy="211929"/>
          </a:xfrm>
        </p:spPr>
        <p:txBody>
          <a:bodyPr/>
          <a:lstStyle>
            <a:lvl1pPr>
              <a:defRPr>
                <a:solidFill>
                  <a:srgbClr val="262626"/>
                </a:solidFill>
              </a:defRPr>
            </a:lvl1pPr>
          </a:lstStyle>
          <a:p>
            <a:fld id="{733122C9-A0B9-462F-8757-0847AD287B63}" type="slidenum">
              <a:rPr lang="fr-FR" smtClean="0"/>
              <a:pPr/>
              <a:t>‹N°›</a:t>
            </a:fld>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rgbClr val="262626"/>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rgbClr val="262626"/>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0738059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Diapo de titre 3">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FFE800"/>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210741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Diapo de titre 4">
    <p:bg>
      <p:bgPr>
        <a:solidFill>
          <a:schemeClr val="bg2"/>
        </a:solidFill>
        <a:effectLst/>
      </p:bgPr>
    </p:bg>
    <p:spTree>
      <p:nvGrpSpPr>
        <p:cNvPr id="1" name=""/>
        <p:cNvGrpSpPr/>
        <p:nvPr/>
      </p:nvGrpSpPr>
      <p:grpSpPr>
        <a:xfrm>
          <a:off x="0" y="0"/>
          <a:ext cx="0" cy="0"/>
          <a:chOff x="0" y="0"/>
          <a:chExt cx="0" cy="0"/>
        </a:xfrm>
      </p:grpSpPr>
      <p:grpSp>
        <p:nvGrpSpPr>
          <p:cNvPr id="20" name="Groupe 19"/>
          <p:cNvGrpSpPr/>
          <p:nvPr userDrawn="1"/>
        </p:nvGrpSpPr>
        <p:grpSpPr>
          <a:xfrm>
            <a:off x="2555776" y="1995686"/>
            <a:ext cx="5636124" cy="1221867"/>
            <a:chOff x="4528607" y="2228471"/>
            <a:chExt cx="2978905" cy="645803"/>
          </a:xfrm>
          <a:solidFill>
            <a:srgbClr val="00AC8C"/>
          </a:solidFill>
        </p:grpSpPr>
        <p:sp>
          <p:nvSpPr>
            <p:cNvPr id="21" name="Forme libre : forme 11">
              <a:extLst>
                <a:ext uri="{FF2B5EF4-FFF2-40B4-BE49-F238E27FC236}">
                  <a16:creationId xmlns:a16="http://schemas.microsoft.com/office/drawing/2014/main" id="{99B404BE-FE54-428A-911D-CAC51B52FD2D}"/>
                </a:ext>
              </a:extLst>
            </p:cNvPr>
            <p:cNvSpPr/>
            <p:nvPr/>
          </p:nvSpPr>
          <p:spPr>
            <a:xfrm rot="20377350" flipH="1" flipV="1">
              <a:off x="7129985"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22" name="Forme libre : forme 11">
              <a:extLst>
                <a:ext uri="{FF2B5EF4-FFF2-40B4-BE49-F238E27FC236}">
                  <a16:creationId xmlns:a16="http://schemas.microsoft.com/office/drawing/2014/main" id="{99B404BE-FE54-428A-911D-CAC51B52FD2D}"/>
                </a:ext>
              </a:extLst>
            </p:cNvPr>
            <p:cNvSpPr/>
            <p:nvPr userDrawn="1"/>
          </p:nvSpPr>
          <p:spPr>
            <a:xfrm rot="1222650" flipV="1">
              <a:off x="4528607" y="2228471"/>
              <a:ext cx="377527" cy="645803"/>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grpSp>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184422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apo de titre 5">
    <p:bg>
      <p:bgPr>
        <a:solidFill>
          <a:schemeClr val="accent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15" name="Groupe 14">
            <a:extLst>
              <a:ext uri="{FF2B5EF4-FFF2-40B4-BE49-F238E27FC236}">
                <a16:creationId xmlns:a16="http://schemas.microsoft.com/office/drawing/2014/main" id="{EF6742AF-C8D3-4ECE-A715-D2E9132A76D7}"/>
              </a:ext>
            </a:extLst>
          </p:cNvPr>
          <p:cNvGrpSpPr/>
          <p:nvPr userDrawn="1"/>
        </p:nvGrpSpPr>
        <p:grpSpPr>
          <a:xfrm>
            <a:off x="5080918" y="1787749"/>
            <a:ext cx="2691987" cy="1326926"/>
            <a:chOff x="1876472" y="1243012"/>
            <a:chExt cx="5386683" cy="2655188"/>
          </a:xfrm>
          <a:solidFill>
            <a:srgbClr val="FF9940"/>
          </a:solidFill>
        </p:grpSpPr>
        <p:sp>
          <p:nvSpPr>
            <p:cNvPr id="8" name="Forme libre : forme 7">
              <a:extLst>
                <a:ext uri="{FF2B5EF4-FFF2-40B4-BE49-F238E27FC236}">
                  <a16:creationId xmlns:a16="http://schemas.microsoft.com/office/drawing/2014/main" id="{E89B02AF-DB8F-42C4-A8A6-230344B46333}"/>
                </a:ext>
              </a:extLst>
            </p:cNvPr>
            <p:cNvSpPr/>
            <p:nvPr/>
          </p:nvSpPr>
          <p:spPr>
            <a:xfrm>
              <a:off x="5656023" y="229428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0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1" y="1257586"/>
                    <a:pt x="252143" y="1289495"/>
                  </a:cubicBezTo>
                  <a:cubicBezTo>
                    <a:pt x="438166" y="1143857"/>
                    <a:pt x="587423" y="946595"/>
                    <a:pt x="675434" y="708850"/>
                  </a:cubicBezTo>
                  <a:cubicBezTo>
                    <a:pt x="762493" y="473678"/>
                    <a:pt x="778399" y="229457"/>
                    <a:pt x="733918" y="0"/>
                  </a:cubicBezTo>
                  <a:cubicBezTo>
                    <a:pt x="702390" y="5715"/>
                    <a:pt x="168038" y="108966"/>
                    <a:pt x="32211" y="473202"/>
                  </a:cubicBezTo>
                  <a:close/>
                </a:path>
              </a:pathLst>
            </a:custGeom>
            <a:grpFill/>
            <a:ln w="9525" cap="flat">
              <a:noFill/>
              <a:prstDash val="solid"/>
              <a:miter/>
            </a:ln>
          </p:spPr>
          <p:txBody>
            <a:bodyPr rtlCol="0" anchor="ctr"/>
            <a:lstStyle/>
            <a:p>
              <a:endParaRPr lang="fr-FR"/>
            </a:p>
          </p:txBody>
        </p:sp>
        <p:sp>
          <p:nvSpPr>
            <p:cNvPr id="11" name="Forme libre : forme 10">
              <a:extLst>
                <a:ext uri="{FF2B5EF4-FFF2-40B4-BE49-F238E27FC236}">
                  <a16:creationId xmlns:a16="http://schemas.microsoft.com/office/drawing/2014/main" id="{68B4B2E3-6F03-4BD4-BB28-FCDF5C00B34A}"/>
                </a:ext>
              </a:extLst>
            </p:cNvPr>
            <p:cNvSpPr/>
            <p:nvPr/>
          </p:nvSpPr>
          <p:spPr>
            <a:xfrm>
              <a:off x="6505177" y="2608706"/>
              <a:ext cx="757978" cy="1289494"/>
            </a:xfrm>
            <a:custGeom>
              <a:avLst/>
              <a:gdLst>
                <a:gd name="connsiteX0" fmla="*/ 32211 w 757978"/>
                <a:gd name="connsiteY0" fmla="*/ 473202 h 1289494"/>
                <a:gd name="connsiteX1" fmla="*/ 252143 w 757978"/>
                <a:gd name="connsiteY1" fmla="*/ 1289495 h 1289494"/>
                <a:gd name="connsiteX2" fmla="*/ 675434 w 757978"/>
                <a:gd name="connsiteY2" fmla="*/ 708851 h 1289494"/>
                <a:gd name="connsiteX3" fmla="*/ 733918 w 757978"/>
                <a:gd name="connsiteY3" fmla="*/ 0 h 1289494"/>
                <a:gd name="connsiteX4" fmla="*/ 32211 w 757978"/>
                <a:gd name="connsiteY4" fmla="*/ 473202 h 12894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7978" h="1289494">
                  <a:moveTo>
                    <a:pt x="32211" y="473202"/>
                  </a:moveTo>
                  <a:cubicBezTo>
                    <a:pt x="-102377" y="834104"/>
                    <a:pt x="226712" y="1257586"/>
                    <a:pt x="252143" y="1289495"/>
                  </a:cubicBezTo>
                  <a:cubicBezTo>
                    <a:pt x="438167" y="1143857"/>
                    <a:pt x="587423" y="946594"/>
                    <a:pt x="675434" y="708851"/>
                  </a:cubicBezTo>
                  <a:cubicBezTo>
                    <a:pt x="762493" y="473678"/>
                    <a:pt x="778399" y="229457"/>
                    <a:pt x="733918" y="0"/>
                  </a:cubicBezTo>
                  <a:cubicBezTo>
                    <a:pt x="702485" y="5810"/>
                    <a:pt x="168037" y="109061"/>
                    <a:pt x="32211" y="473202"/>
                  </a:cubicBezTo>
                  <a:close/>
                </a:path>
              </a:pathLst>
            </a:custGeom>
            <a:grpFill/>
            <a:ln w="9525" cap="flat">
              <a:noFill/>
              <a:prstDash val="solid"/>
              <a:miter/>
            </a:ln>
          </p:spPr>
          <p:txBody>
            <a:bodyPr rtlCol="0" anchor="ctr"/>
            <a:lstStyle/>
            <a:p>
              <a:endParaRPr lang="fr-FR"/>
            </a:p>
          </p:txBody>
        </p:sp>
        <p:sp>
          <p:nvSpPr>
            <p:cNvPr id="12" name="Forme libre : forme 11">
              <a:extLst>
                <a:ext uri="{FF2B5EF4-FFF2-40B4-BE49-F238E27FC236}">
                  <a16:creationId xmlns:a16="http://schemas.microsoft.com/office/drawing/2014/main" id="{99B404BE-FE54-428A-911D-CAC51B52FD2D}"/>
                </a:ext>
              </a:extLst>
            </p:cNvPr>
            <p:cNvSpPr/>
            <p:nvPr/>
          </p:nvSpPr>
          <p:spPr>
            <a:xfrm>
              <a:off x="2704671" y="1549717"/>
              <a:ext cx="755433" cy="1292256"/>
            </a:xfrm>
            <a:custGeom>
              <a:avLst/>
              <a:gdLst>
                <a:gd name="connsiteX0" fmla="*/ 724043 w 755433"/>
                <a:gd name="connsiteY0" fmla="*/ 816102 h 1292256"/>
                <a:gd name="connsiteX1" fmla="*/ 25574 w 755433"/>
                <a:gd name="connsiteY1" fmla="*/ 1292257 h 1292256"/>
                <a:gd name="connsiteX2" fmla="*/ 82534 w 755433"/>
                <a:gd name="connsiteY2" fmla="*/ 575977 h 1292256"/>
                <a:gd name="connsiteX3" fmla="*/ 499824 w 755433"/>
                <a:gd name="connsiteY3" fmla="*/ 0 h 1292256"/>
                <a:gd name="connsiteX4" fmla="*/ 724043 w 755433"/>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33" h="1292256">
                  <a:moveTo>
                    <a:pt x="724043" y="816102"/>
                  </a:moveTo>
                  <a:cubicBezTo>
                    <a:pt x="591074" y="1177671"/>
                    <a:pt x="65579" y="1284637"/>
                    <a:pt x="25574" y="1292257"/>
                  </a:cubicBezTo>
                  <a:cubicBezTo>
                    <a:pt x="-20717" y="1060609"/>
                    <a:pt x="-5572" y="813721"/>
                    <a:pt x="82534" y="575977"/>
                  </a:cubicBezTo>
                  <a:cubicBezTo>
                    <a:pt x="169592" y="340805"/>
                    <a:pt x="316658" y="145161"/>
                    <a:pt x="499824" y="0"/>
                  </a:cubicBezTo>
                  <a:cubicBezTo>
                    <a:pt x="519922" y="24860"/>
                    <a:pt x="858250" y="451295"/>
                    <a:pt x="724043" y="816102"/>
                  </a:cubicBezTo>
                  <a:close/>
                </a:path>
              </a:pathLst>
            </a:custGeom>
            <a:grpFill/>
            <a:ln w="9525" cap="flat">
              <a:noFill/>
              <a:prstDash val="solid"/>
              <a:miter/>
            </a:ln>
          </p:spPr>
          <p:txBody>
            <a:bodyPr rtlCol="0" anchor="ctr"/>
            <a:lstStyle/>
            <a:p>
              <a:endParaRPr lang="fr-FR"/>
            </a:p>
          </p:txBody>
        </p:sp>
        <p:sp>
          <p:nvSpPr>
            <p:cNvPr id="13" name="Forme libre : forme 12">
              <a:extLst>
                <a:ext uri="{FF2B5EF4-FFF2-40B4-BE49-F238E27FC236}">
                  <a16:creationId xmlns:a16="http://schemas.microsoft.com/office/drawing/2014/main" id="{19526F4F-A482-4075-A175-93D5B6F1862F}"/>
                </a:ext>
              </a:extLst>
            </p:cNvPr>
            <p:cNvSpPr/>
            <p:nvPr/>
          </p:nvSpPr>
          <p:spPr>
            <a:xfrm>
              <a:off x="1876472" y="1243012"/>
              <a:ext cx="755400" cy="1292255"/>
            </a:xfrm>
            <a:custGeom>
              <a:avLst/>
              <a:gdLst>
                <a:gd name="connsiteX0" fmla="*/ 724043 w 755400"/>
                <a:gd name="connsiteY0" fmla="*/ 816102 h 1292256"/>
                <a:gd name="connsiteX1" fmla="*/ 25574 w 755400"/>
                <a:gd name="connsiteY1" fmla="*/ 1292257 h 1292256"/>
                <a:gd name="connsiteX2" fmla="*/ 82534 w 755400"/>
                <a:gd name="connsiteY2" fmla="*/ 575977 h 1292256"/>
                <a:gd name="connsiteX3" fmla="*/ 499824 w 755400"/>
                <a:gd name="connsiteY3" fmla="*/ 0 h 1292256"/>
                <a:gd name="connsiteX4" fmla="*/ 724043 w 755400"/>
                <a:gd name="connsiteY4" fmla="*/ 816102 h 12922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5400" h="1292256">
                  <a:moveTo>
                    <a:pt x="724043" y="816102"/>
                  </a:moveTo>
                  <a:cubicBezTo>
                    <a:pt x="591074" y="1177671"/>
                    <a:pt x="65579" y="1284637"/>
                    <a:pt x="25574" y="1292257"/>
                  </a:cubicBezTo>
                  <a:cubicBezTo>
                    <a:pt x="-20717" y="1060609"/>
                    <a:pt x="-5572" y="813721"/>
                    <a:pt x="82534" y="575977"/>
                  </a:cubicBezTo>
                  <a:cubicBezTo>
                    <a:pt x="169592" y="340805"/>
                    <a:pt x="316563" y="145161"/>
                    <a:pt x="499824" y="0"/>
                  </a:cubicBezTo>
                  <a:cubicBezTo>
                    <a:pt x="519922" y="24860"/>
                    <a:pt x="858155" y="451295"/>
                    <a:pt x="724043" y="816102"/>
                  </a:cubicBezTo>
                  <a:close/>
                </a:path>
              </a:pathLst>
            </a:custGeom>
            <a:grpFill/>
            <a:ln w="9525" cap="flat">
              <a:noFill/>
              <a:prstDash val="solid"/>
              <a:miter/>
            </a:ln>
          </p:spPr>
          <p:txBody>
            <a:bodyPr rtlCol="0" anchor="ctr"/>
            <a:lstStyle/>
            <a:p>
              <a:endParaRPr lang="fr-FR"/>
            </a:p>
          </p:txBody>
        </p:sp>
      </p:grpSp>
      <p:sp>
        <p:nvSpPr>
          <p:cNvPr id="2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23"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5"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33389516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Diapo de titre 6">
    <p:bg>
      <p:bgPr>
        <a:solidFill>
          <a:schemeClr val="tx2"/>
        </a:solidFill>
        <a:effectLst/>
      </p:bgPr>
    </p:bg>
    <p:spTree>
      <p:nvGrpSpPr>
        <p:cNvPr id="1" name=""/>
        <p:cNvGrpSpPr/>
        <p:nvPr/>
      </p:nvGrpSpPr>
      <p:grpSpPr>
        <a:xfrm>
          <a:off x="0" y="0"/>
          <a:ext cx="0" cy="0"/>
          <a:chOff x="0" y="0"/>
          <a:chExt cx="0" cy="0"/>
        </a:xfrm>
      </p:grpSpPr>
      <p:sp>
        <p:nvSpPr>
          <p:cNvPr id="10" name="Espace réservé du numéro de diapositive 9">
            <a:extLst>
              <a:ext uri="{FF2B5EF4-FFF2-40B4-BE49-F238E27FC236}">
                <a16:creationId xmlns:a16="http://schemas.microsoft.com/office/drawing/2014/main" id="{91A7E33E-EFFD-4ECA-B675-CED70E08C3CD}"/>
              </a:ext>
            </a:extLst>
          </p:cNvPr>
          <p:cNvSpPr>
            <a:spLocks noGrp="1"/>
          </p:cNvSpPr>
          <p:nvPr>
            <p:ph type="sldNum" sz="quarter" idx="19"/>
          </p:nvPr>
        </p:nvSpPr>
        <p:spPr/>
        <p:txBody>
          <a:bodyPr/>
          <a:lstStyle>
            <a:lvl1pPr>
              <a:defRPr>
                <a:solidFill>
                  <a:schemeClr val="bg1"/>
                </a:solidFill>
              </a:defRPr>
            </a:lvl1pPr>
          </a:lstStyle>
          <a:p>
            <a:fld id="{733122C9-A0B9-462F-8757-0847AD287B63}" type="slidenum">
              <a:rPr lang="fr-FR" smtClean="0"/>
              <a:pPr/>
              <a:t>‹N°›</a:t>
            </a:fld>
            <a:endParaRPr lang="fr-FR" dirty="0"/>
          </a:p>
        </p:txBody>
      </p:sp>
      <p:grpSp>
        <p:nvGrpSpPr>
          <p:cNvPr id="24" name="Groupe 23">
            <a:extLst>
              <a:ext uri="{FF2B5EF4-FFF2-40B4-BE49-F238E27FC236}">
                <a16:creationId xmlns:a16="http://schemas.microsoft.com/office/drawing/2014/main" id="{98AE072A-0DE3-445C-991B-1FF54D483686}"/>
              </a:ext>
            </a:extLst>
          </p:cNvPr>
          <p:cNvGrpSpPr/>
          <p:nvPr userDrawn="1"/>
        </p:nvGrpSpPr>
        <p:grpSpPr>
          <a:xfrm>
            <a:off x="8505825" y="180105"/>
            <a:ext cx="271463" cy="376632"/>
            <a:chOff x="2719388" y="0"/>
            <a:chExt cx="3708400" cy="5145088"/>
          </a:xfrm>
          <a:solidFill>
            <a:schemeClr val="bg1"/>
          </a:solidFill>
        </p:grpSpPr>
        <p:sp>
          <p:nvSpPr>
            <p:cNvPr id="25" name="Freeform 5">
              <a:extLst>
                <a:ext uri="{FF2B5EF4-FFF2-40B4-BE49-F238E27FC236}">
                  <a16:creationId xmlns:a16="http://schemas.microsoft.com/office/drawing/2014/main" id="{96EAAAE4-81CD-4923-9B00-96AA869903B0}"/>
                </a:ext>
              </a:extLst>
            </p:cNvPr>
            <p:cNvSpPr>
              <a:spLocks/>
            </p:cNvSpPr>
            <p:nvPr userDrawn="1"/>
          </p:nvSpPr>
          <p:spPr bwMode="auto">
            <a:xfrm>
              <a:off x="3552825" y="4416425"/>
              <a:ext cx="658813" cy="723900"/>
            </a:xfrm>
            <a:custGeom>
              <a:avLst/>
              <a:gdLst>
                <a:gd name="T0" fmla="*/ 258 w 434"/>
                <a:gd name="T1" fmla="*/ 0 h 477"/>
                <a:gd name="T2" fmla="*/ 92 w 434"/>
                <a:gd name="T3" fmla="*/ 67 h 477"/>
                <a:gd name="T4" fmla="*/ 92 w 434"/>
                <a:gd name="T5" fmla="*/ 0 h 477"/>
                <a:gd name="T6" fmla="*/ 0 w 434"/>
                <a:gd name="T7" fmla="*/ 0 h 477"/>
                <a:gd name="T8" fmla="*/ 0 w 434"/>
                <a:gd name="T9" fmla="*/ 477 h 477"/>
                <a:gd name="T10" fmla="*/ 92 w 434"/>
                <a:gd name="T11" fmla="*/ 477 h 477"/>
                <a:gd name="T12" fmla="*/ 92 w 434"/>
                <a:gd name="T13" fmla="*/ 187 h 477"/>
                <a:gd name="T14" fmla="*/ 241 w 434"/>
                <a:gd name="T15" fmla="*/ 76 h 477"/>
                <a:gd name="T16" fmla="*/ 342 w 434"/>
                <a:gd name="T17" fmla="*/ 161 h 477"/>
                <a:gd name="T18" fmla="*/ 342 w 434"/>
                <a:gd name="T19" fmla="*/ 161 h 477"/>
                <a:gd name="T20" fmla="*/ 342 w 434"/>
                <a:gd name="T21" fmla="*/ 477 h 477"/>
                <a:gd name="T22" fmla="*/ 434 w 434"/>
                <a:gd name="T23" fmla="*/ 477 h 477"/>
                <a:gd name="T24" fmla="*/ 434 w 434"/>
                <a:gd name="T25" fmla="*/ 161 h 477"/>
                <a:gd name="T26" fmla="*/ 258 w 434"/>
                <a:gd name="T27" fmla="*/ 0 h 4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34" h="477">
                  <a:moveTo>
                    <a:pt x="258" y="0"/>
                  </a:moveTo>
                  <a:cubicBezTo>
                    <a:pt x="144" y="0"/>
                    <a:pt x="93" y="65"/>
                    <a:pt x="92" y="67"/>
                  </a:cubicBezTo>
                  <a:cubicBezTo>
                    <a:pt x="92" y="0"/>
                    <a:pt x="92" y="0"/>
                    <a:pt x="92" y="0"/>
                  </a:cubicBezTo>
                  <a:cubicBezTo>
                    <a:pt x="0" y="0"/>
                    <a:pt x="0" y="0"/>
                    <a:pt x="0" y="0"/>
                  </a:cubicBezTo>
                  <a:cubicBezTo>
                    <a:pt x="0" y="477"/>
                    <a:pt x="0" y="477"/>
                    <a:pt x="0" y="477"/>
                  </a:cubicBezTo>
                  <a:cubicBezTo>
                    <a:pt x="92" y="477"/>
                    <a:pt x="92" y="477"/>
                    <a:pt x="92" y="477"/>
                  </a:cubicBezTo>
                  <a:cubicBezTo>
                    <a:pt x="92" y="187"/>
                    <a:pt x="92" y="187"/>
                    <a:pt x="92" y="187"/>
                  </a:cubicBezTo>
                  <a:cubicBezTo>
                    <a:pt x="94" y="117"/>
                    <a:pt x="182" y="76"/>
                    <a:pt x="241" y="76"/>
                  </a:cubicBezTo>
                  <a:cubicBezTo>
                    <a:pt x="285" y="76"/>
                    <a:pt x="342" y="107"/>
                    <a:pt x="342" y="161"/>
                  </a:cubicBezTo>
                  <a:cubicBezTo>
                    <a:pt x="342" y="161"/>
                    <a:pt x="342" y="161"/>
                    <a:pt x="342" y="161"/>
                  </a:cubicBezTo>
                  <a:cubicBezTo>
                    <a:pt x="342" y="477"/>
                    <a:pt x="342" y="477"/>
                    <a:pt x="342" y="477"/>
                  </a:cubicBezTo>
                  <a:cubicBezTo>
                    <a:pt x="434" y="477"/>
                    <a:pt x="434" y="477"/>
                    <a:pt x="434" y="477"/>
                  </a:cubicBezTo>
                  <a:cubicBezTo>
                    <a:pt x="434" y="161"/>
                    <a:pt x="434" y="161"/>
                    <a:pt x="434" y="161"/>
                  </a:cubicBezTo>
                  <a:cubicBezTo>
                    <a:pt x="434" y="54"/>
                    <a:pt x="355" y="0"/>
                    <a:pt x="25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6" name="Freeform 6">
              <a:extLst>
                <a:ext uri="{FF2B5EF4-FFF2-40B4-BE49-F238E27FC236}">
                  <a16:creationId xmlns:a16="http://schemas.microsoft.com/office/drawing/2014/main" id="{0BCD58C1-66D1-49A9-817D-EA1CCE188603}"/>
                </a:ext>
              </a:extLst>
            </p:cNvPr>
            <p:cNvSpPr>
              <a:spLocks/>
            </p:cNvSpPr>
            <p:nvPr userDrawn="1"/>
          </p:nvSpPr>
          <p:spPr bwMode="auto">
            <a:xfrm>
              <a:off x="5826125" y="4405313"/>
              <a:ext cx="601663" cy="738188"/>
            </a:xfrm>
            <a:custGeom>
              <a:avLst/>
              <a:gdLst>
                <a:gd name="T0" fmla="*/ 245 w 396"/>
                <a:gd name="T1" fmla="*/ 201 h 486"/>
                <a:gd name="T2" fmla="*/ 245 w 396"/>
                <a:gd name="T3" fmla="*/ 201 h 486"/>
                <a:gd name="T4" fmla="*/ 162 w 396"/>
                <a:gd name="T5" fmla="*/ 201 h 486"/>
                <a:gd name="T6" fmla="*/ 93 w 396"/>
                <a:gd name="T7" fmla="*/ 140 h 486"/>
                <a:gd name="T8" fmla="*/ 192 w 396"/>
                <a:gd name="T9" fmla="*/ 81 h 486"/>
                <a:gd name="T10" fmla="*/ 336 w 396"/>
                <a:gd name="T11" fmla="*/ 107 h 486"/>
                <a:gd name="T12" fmla="*/ 368 w 396"/>
                <a:gd name="T13" fmla="*/ 33 h 486"/>
                <a:gd name="T14" fmla="*/ 201 w 396"/>
                <a:gd name="T15" fmla="*/ 0 h 486"/>
                <a:gd name="T16" fmla="*/ 5 w 396"/>
                <a:gd name="T17" fmla="*/ 142 h 486"/>
                <a:gd name="T18" fmla="*/ 152 w 396"/>
                <a:gd name="T19" fmla="*/ 285 h 486"/>
                <a:gd name="T20" fmla="*/ 152 w 396"/>
                <a:gd name="T21" fmla="*/ 285 h 486"/>
                <a:gd name="T22" fmla="*/ 235 w 396"/>
                <a:gd name="T23" fmla="*/ 285 h 486"/>
                <a:gd name="T24" fmla="*/ 304 w 396"/>
                <a:gd name="T25" fmla="*/ 346 h 486"/>
                <a:gd name="T26" fmla="*/ 204 w 396"/>
                <a:gd name="T27" fmla="*/ 405 h 486"/>
                <a:gd name="T28" fmla="*/ 44 w 396"/>
                <a:gd name="T29" fmla="*/ 372 h 486"/>
                <a:gd name="T30" fmla="*/ 13 w 396"/>
                <a:gd name="T31" fmla="*/ 446 h 486"/>
                <a:gd name="T32" fmla="*/ 195 w 396"/>
                <a:gd name="T33" fmla="*/ 486 h 486"/>
                <a:gd name="T34" fmla="*/ 391 w 396"/>
                <a:gd name="T35" fmla="*/ 345 h 486"/>
                <a:gd name="T36" fmla="*/ 245 w 396"/>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6" h="486">
                  <a:moveTo>
                    <a:pt x="245" y="201"/>
                  </a:moveTo>
                  <a:cubicBezTo>
                    <a:pt x="245" y="201"/>
                    <a:pt x="245" y="201"/>
                    <a:pt x="245" y="201"/>
                  </a:cubicBezTo>
                  <a:cubicBezTo>
                    <a:pt x="162" y="201"/>
                    <a:pt x="162" y="201"/>
                    <a:pt x="162" y="201"/>
                  </a:cubicBezTo>
                  <a:cubicBezTo>
                    <a:pt x="115" y="201"/>
                    <a:pt x="91" y="183"/>
                    <a:pt x="93" y="140"/>
                  </a:cubicBezTo>
                  <a:cubicBezTo>
                    <a:pt x="95" y="95"/>
                    <a:pt x="144" y="81"/>
                    <a:pt x="192" y="81"/>
                  </a:cubicBezTo>
                  <a:cubicBezTo>
                    <a:pt x="261" y="81"/>
                    <a:pt x="312" y="98"/>
                    <a:pt x="336" y="107"/>
                  </a:cubicBezTo>
                  <a:cubicBezTo>
                    <a:pt x="368" y="33"/>
                    <a:pt x="368" y="33"/>
                    <a:pt x="368" y="33"/>
                  </a:cubicBezTo>
                  <a:cubicBezTo>
                    <a:pt x="341" y="21"/>
                    <a:pt x="282" y="0"/>
                    <a:pt x="201" y="0"/>
                  </a:cubicBezTo>
                  <a:cubicBezTo>
                    <a:pt x="121" y="0"/>
                    <a:pt x="10" y="32"/>
                    <a:pt x="5" y="142"/>
                  </a:cubicBezTo>
                  <a:cubicBezTo>
                    <a:pt x="0" y="248"/>
                    <a:pt x="74" y="283"/>
                    <a:pt x="152" y="285"/>
                  </a:cubicBezTo>
                  <a:cubicBezTo>
                    <a:pt x="152" y="285"/>
                    <a:pt x="152" y="285"/>
                    <a:pt x="152" y="285"/>
                  </a:cubicBezTo>
                  <a:cubicBezTo>
                    <a:pt x="235" y="285"/>
                    <a:pt x="235" y="285"/>
                    <a:pt x="235" y="285"/>
                  </a:cubicBezTo>
                  <a:cubicBezTo>
                    <a:pt x="281" y="285"/>
                    <a:pt x="306" y="303"/>
                    <a:pt x="304" y="346"/>
                  </a:cubicBezTo>
                  <a:cubicBezTo>
                    <a:pt x="302" y="391"/>
                    <a:pt x="253" y="405"/>
                    <a:pt x="204" y="405"/>
                  </a:cubicBezTo>
                  <a:cubicBezTo>
                    <a:pt x="106" y="405"/>
                    <a:pt x="44" y="372"/>
                    <a:pt x="44" y="372"/>
                  </a:cubicBezTo>
                  <a:cubicBezTo>
                    <a:pt x="13" y="446"/>
                    <a:pt x="13" y="446"/>
                    <a:pt x="13" y="446"/>
                  </a:cubicBezTo>
                  <a:cubicBezTo>
                    <a:pt x="13" y="446"/>
                    <a:pt x="83" y="486"/>
                    <a:pt x="195" y="486"/>
                  </a:cubicBezTo>
                  <a:cubicBezTo>
                    <a:pt x="276" y="486"/>
                    <a:pt x="387" y="454"/>
                    <a:pt x="391" y="345"/>
                  </a:cubicBezTo>
                  <a:cubicBezTo>
                    <a:pt x="396" y="238"/>
                    <a:pt x="322" y="203"/>
                    <a:pt x="245"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7" name="Freeform 7">
              <a:extLst>
                <a:ext uri="{FF2B5EF4-FFF2-40B4-BE49-F238E27FC236}">
                  <a16:creationId xmlns:a16="http://schemas.microsoft.com/office/drawing/2014/main" id="{1AE8DB6E-B1F5-4293-BB50-9FC333A20607}"/>
                </a:ext>
              </a:extLst>
            </p:cNvPr>
            <p:cNvSpPr>
              <a:spLocks noEditPoints="1"/>
            </p:cNvSpPr>
            <p:nvPr userDrawn="1"/>
          </p:nvSpPr>
          <p:spPr bwMode="auto">
            <a:xfrm>
              <a:off x="5026025" y="4402138"/>
              <a:ext cx="700088" cy="742950"/>
            </a:xfrm>
            <a:custGeom>
              <a:avLst/>
              <a:gdLst>
                <a:gd name="T0" fmla="*/ 234 w 460"/>
                <a:gd name="T1" fmla="*/ 0 h 489"/>
                <a:gd name="T2" fmla="*/ 0 w 460"/>
                <a:gd name="T3" fmla="*/ 249 h 489"/>
                <a:gd name="T4" fmla="*/ 256 w 460"/>
                <a:gd name="T5" fmla="*/ 489 h 489"/>
                <a:gd name="T6" fmla="*/ 437 w 460"/>
                <a:gd name="T7" fmla="*/ 449 h 489"/>
                <a:gd name="T8" fmla="*/ 403 w 460"/>
                <a:gd name="T9" fmla="*/ 378 h 489"/>
                <a:gd name="T10" fmla="*/ 253 w 460"/>
                <a:gd name="T11" fmla="*/ 408 h 489"/>
                <a:gd name="T12" fmla="*/ 96 w 460"/>
                <a:gd name="T13" fmla="*/ 285 h 489"/>
                <a:gd name="T14" fmla="*/ 367 w 460"/>
                <a:gd name="T15" fmla="*/ 285 h 489"/>
                <a:gd name="T16" fmla="*/ 460 w 460"/>
                <a:gd name="T17" fmla="*/ 285 h 489"/>
                <a:gd name="T18" fmla="*/ 460 w 460"/>
                <a:gd name="T19" fmla="*/ 243 h 489"/>
                <a:gd name="T20" fmla="*/ 234 w 460"/>
                <a:gd name="T21" fmla="*/ 0 h 489"/>
                <a:gd name="T22" fmla="*/ 97 w 460"/>
                <a:gd name="T23" fmla="*/ 209 h 489"/>
                <a:gd name="T24" fmla="*/ 238 w 460"/>
                <a:gd name="T25" fmla="*/ 79 h 489"/>
                <a:gd name="T26" fmla="*/ 366 w 460"/>
                <a:gd name="T27" fmla="*/ 209 h 489"/>
                <a:gd name="T28" fmla="*/ 97 w 460"/>
                <a:gd name="T29" fmla="*/ 209 h 4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460" h="489">
                  <a:moveTo>
                    <a:pt x="234" y="0"/>
                  </a:moveTo>
                  <a:cubicBezTo>
                    <a:pt x="101" y="0"/>
                    <a:pt x="0" y="77"/>
                    <a:pt x="0" y="249"/>
                  </a:cubicBezTo>
                  <a:cubicBezTo>
                    <a:pt x="0" y="421"/>
                    <a:pt x="127" y="489"/>
                    <a:pt x="256" y="489"/>
                  </a:cubicBezTo>
                  <a:cubicBezTo>
                    <a:pt x="375" y="489"/>
                    <a:pt x="437" y="449"/>
                    <a:pt x="437" y="449"/>
                  </a:cubicBezTo>
                  <a:cubicBezTo>
                    <a:pt x="403" y="378"/>
                    <a:pt x="403" y="378"/>
                    <a:pt x="403" y="378"/>
                  </a:cubicBezTo>
                  <a:cubicBezTo>
                    <a:pt x="403" y="378"/>
                    <a:pt x="357" y="408"/>
                    <a:pt x="253" y="408"/>
                  </a:cubicBezTo>
                  <a:cubicBezTo>
                    <a:pt x="182" y="408"/>
                    <a:pt x="106" y="386"/>
                    <a:pt x="96" y="285"/>
                  </a:cubicBezTo>
                  <a:cubicBezTo>
                    <a:pt x="367" y="285"/>
                    <a:pt x="367" y="285"/>
                    <a:pt x="367" y="285"/>
                  </a:cubicBezTo>
                  <a:cubicBezTo>
                    <a:pt x="460" y="285"/>
                    <a:pt x="460" y="285"/>
                    <a:pt x="460" y="285"/>
                  </a:cubicBezTo>
                  <a:cubicBezTo>
                    <a:pt x="460" y="243"/>
                    <a:pt x="460" y="243"/>
                    <a:pt x="460" y="243"/>
                  </a:cubicBezTo>
                  <a:cubicBezTo>
                    <a:pt x="460" y="87"/>
                    <a:pt x="388" y="0"/>
                    <a:pt x="234" y="0"/>
                  </a:cubicBezTo>
                  <a:close/>
                  <a:moveTo>
                    <a:pt x="97" y="209"/>
                  </a:moveTo>
                  <a:cubicBezTo>
                    <a:pt x="108" y="108"/>
                    <a:pt x="159" y="79"/>
                    <a:pt x="238" y="79"/>
                  </a:cubicBezTo>
                  <a:cubicBezTo>
                    <a:pt x="322" y="79"/>
                    <a:pt x="360" y="119"/>
                    <a:pt x="366" y="209"/>
                  </a:cubicBezTo>
                  <a:lnTo>
                    <a:pt x="97" y="20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8" name="Freeform 8">
              <a:extLst>
                <a:ext uri="{FF2B5EF4-FFF2-40B4-BE49-F238E27FC236}">
                  <a16:creationId xmlns:a16="http://schemas.microsoft.com/office/drawing/2014/main" id="{7EC8E473-602C-4ABE-8E74-27DE0B256877}"/>
                </a:ext>
              </a:extLst>
            </p:cNvPr>
            <p:cNvSpPr>
              <a:spLocks/>
            </p:cNvSpPr>
            <p:nvPr userDrawn="1"/>
          </p:nvSpPr>
          <p:spPr bwMode="auto">
            <a:xfrm>
              <a:off x="4335463" y="4405313"/>
              <a:ext cx="600075" cy="738188"/>
            </a:xfrm>
            <a:custGeom>
              <a:avLst/>
              <a:gdLst>
                <a:gd name="T0" fmla="*/ 244 w 395"/>
                <a:gd name="T1" fmla="*/ 201 h 486"/>
                <a:gd name="T2" fmla="*/ 244 w 395"/>
                <a:gd name="T3" fmla="*/ 201 h 486"/>
                <a:gd name="T4" fmla="*/ 161 w 395"/>
                <a:gd name="T5" fmla="*/ 201 h 486"/>
                <a:gd name="T6" fmla="*/ 92 w 395"/>
                <a:gd name="T7" fmla="*/ 140 h 486"/>
                <a:gd name="T8" fmla="*/ 191 w 395"/>
                <a:gd name="T9" fmla="*/ 81 h 486"/>
                <a:gd name="T10" fmla="*/ 336 w 395"/>
                <a:gd name="T11" fmla="*/ 107 h 486"/>
                <a:gd name="T12" fmla="*/ 367 w 395"/>
                <a:gd name="T13" fmla="*/ 33 h 486"/>
                <a:gd name="T14" fmla="*/ 201 w 395"/>
                <a:gd name="T15" fmla="*/ 0 h 486"/>
                <a:gd name="T16" fmla="*/ 4 w 395"/>
                <a:gd name="T17" fmla="*/ 142 h 486"/>
                <a:gd name="T18" fmla="*/ 151 w 395"/>
                <a:gd name="T19" fmla="*/ 285 h 486"/>
                <a:gd name="T20" fmla="*/ 151 w 395"/>
                <a:gd name="T21" fmla="*/ 285 h 486"/>
                <a:gd name="T22" fmla="*/ 234 w 395"/>
                <a:gd name="T23" fmla="*/ 285 h 486"/>
                <a:gd name="T24" fmla="*/ 303 w 395"/>
                <a:gd name="T25" fmla="*/ 346 h 486"/>
                <a:gd name="T26" fmla="*/ 203 w 395"/>
                <a:gd name="T27" fmla="*/ 405 h 486"/>
                <a:gd name="T28" fmla="*/ 44 w 395"/>
                <a:gd name="T29" fmla="*/ 372 h 486"/>
                <a:gd name="T30" fmla="*/ 12 w 395"/>
                <a:gd name="T31" fmla="*/ 446 h 486"/>
                <a:gd name="T32" fmla="*/ 194 w 395"/>
                <a:gd name="T33" fmla="*/ 486 h 486"/>
                <a:gd name="T34" fmla="*/ 391 w 395"/>
                <a:gd name="T35" fmla="*/ 345 h 486"/>
                <a:gd name="T36" fmla="*/ 244 w 395"/>
                <a:gd name="T37" fmla="*/ 20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95" h="486">
                  <a:moveTo>
                    <a:pt x="244" y="201"/>
                  </a:moveTo>
                  <a:cubicBezTo>
                    <a:pt x="244" y="201"/>
                    <a:pt x="244" y="201"/>
                    <a:pt x="244" y="201"/>
                  </a:cubicBezTo>
                  <a:cubicBezTo>
                    <a:pt x="161" y="201"/>
                    <a:pt x="161" y="201"/>
                    <a:pt x="161" y="201"/>
                  </a:cubicBezTo>
                  <a:cubicBezTo>
                    <a:pt x="115" y="201"/>
                    <a:pt x="90" y="183"/>
                    <a:pt x="92" y="140"/>
                  </a:cubicBezTo>
                  <a:cubicBezTo>
                    <a:pt x="94" y="95"/>
                    <a:pt x="143" y="81"/>
                    <a:pt x="191" y="81"/>
                  </a:cubicBezTo>
                  <a:cubicBezTo>
                    <a:pt x="260" y="81"/>
                    <a:pt x="311" y="98"/>
                    <a:pt x="336" y="107"/>
                  </a:cubicBezTo>
                  <a:cubicBezTo>
                    <a:pt x="367" y="33"/>
                    <a:pt x="367" y="33"/>
                    <a:pt x="367" y="33"/>
                  </a:cubicBezTo>
                  <a:cubicBezTo>
                    <a:pt x="341" y="21"/>
                    <a:pt x="282" y="0"/>
                    <a:pt x="201" y="0"/>
                  </a:cubicBezTo>
                  <a:cubicBezTo>
                    <a:pt x="120" y="0"/>
                    <a:pt x="9" y="32"/>
                    <a:pt x="4" y="142"/>
                  </a:cubicBezTo>
                  <a:cubicBezTo>
                    <a:pt x="0" y="248"/>
                    <a:pt x="74" y="283"/>
                    <a:pt x="151" y="285"/>
                  </a:cubicBezTo>
                  <a:cubicBezTo>
                    <a:pt x="151" y="285"/>
                    <a:pt x="151" y="285"/>
                    <a:pt x="151" y="285"/>
                  </a:cubicBezTo>
                  <a:cubicBezTo>
                    <a:pt x="234" y="285"/>
                    <a:pt x="234" y="285"/>
                    <a:pt x="234" y="285"/>
                  </a:cubicBezTo>
                  <a:cubicBezTo>
                    <a:pt x="280" y="285"/>
                    <a:pt x="305" y="303"/>
                    <a:pt x="303" y="346"/>
                  </a:cubicBezTo>
                  <a:cubicBezTo>
                    <a:pt x="301" y="391"/>
                    <a:pt x="252" y="405"/>
                    <a:pt x="203" y="405"/>
                  </a:cubicBezTo>
                  <a:cubicBezTo>
                    <a:pt x="105" y="405"/>
                    <a:pt x="44" y="372"/>
                    <a:pt x="44" y="372"/>
                  </a:cubicBezTo>
                  <a:cubicBezTo>
                    <a:pt x="12" y="446"/>
                    <a:pt x="12" y="446"/>
                    <a:pt x="12" y="446"/>
                  </a:cubicBezTo>
                  <a:cubicBezTo>
                    <a:pt x="12" y="446"/>
                    <a:pt x="83" y="486"/>
                    <a:pt x="194" y="486"/>
                  </a:cubicBezTo>
                  <a:cubicBezTo>
                    <a:pt x="275" y="486"/>
                    <a:pt x="386" y="454"/>
                    <a:pt x="391" y="345"/>
                  </a:cubicBezTo>
                  <a:cubicBezTo>
                    <a:pt x="395" y="238"/>
                    <a:pt x="321" y="203"/>
                    <a:pt x="244" y="20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29" name="Freeform 9">
              <a:extLst>
                <a:ext uri="{FF2B5EF4-FFF2-40B4-BE49-F238E27FC236}">
                  <a16:creationId xmlns:a16="http://schemas.microsoft.com/office/drawing/2014/main" id="{64FE414C-3DB9-4FE9-B834-0A39C9D48ABF}"/>
                </a:ext>
              </a:extLst>
            </p:cNvPr>
            <p:cNvSpPr>
              <a:spLocks noEditPoints="1"/>
            </p:cNvSpPr>
            <p:nvPr userDrawn="1"/>
          </p:nvSpPr>
          <p:spPr bwMode="auto">
            <a:xfrm>
              <a:off x="2719388" y="4406900"/>
              <a:ext cx="671513" cy="735013"/>
            </a:xfrm>
            <a:custGeom>
              <a:avLst/>
              <a:gdLst>
                <a:gd name="T0" fmla="*/ 220 w 442"/>
                <a:gd name="T1" fmla="*/ 0 h 484"/>
                <a:gd name="T2" fmla="*/ 39 w 442"/>
                <a:gd name="T3" fmla="*/ 30 h 484"/>
                <a:gd name="T4" fmla="*/ 75 w 442"/>
                <a:gd name="T5" fmla="*/ 104 h 484"/>
                <a:gd name="T6" fmla="*/ 230 w 442"/>
                <a:gd name="T7" fmla="*/ 81 h 484"/>
                <a:gd name="T8" fmla="*/ 350 w 442"/>
                <a:gd name="T9" fmla="*/ 168 h 484"/>
                <a:gd name="T10" fmla="*/ 350 w 442"/>
                <a:gd name="T11" fmla="*/ 196 h 484"/>
                <a:gd name="T12" fmla="*/ 168 w 442"/>
                <a:gd name="T13" fmla="*/ 196 h 484"/>
                <a:gd name="T14" fmla="*/ 0 w 442"/>
                <a:gd name="T15" fmla="*/ 339 h 484"/>
                <a:gd name="T16" fmla="*/ 181 w 442"/>
                <a:gd name="T17" fmla="*/ 484 h 484"/>
                <a:gd name="T18" fmla="*/ 350 w 442"/>
                <a:gd name="T19" fmla="*/ 417 h 484"/>
                <a:gd name="T20" fmla="*/ 350 w 442"/>
                <a:gd name="T21" fmla="*/ 484 h 484"/>
                <a:gd name="T22" fmla="*/ 442 w 442"/>
                <a:gd name="T23" fmla="*/ 484 h 484"/>
                <a:gd name="T24" fmla="*/ 442 w 442"/>
                <a:gd name="T25" fmla="*/ 142 h 484"/>
                <a:gd name="T26" fmla="*/ 220 w 442"/>
                <a:gd name="T27" fmla="*/ 0 h 484"/>
                <a:gd name="T28" fmla="*/ 350 w 442"/>
                <a:gd name="T29" fmla="*/ 295 h 484"/>
                <a:gd name="T30" fmla="*/ 198 w 442"/>
                <a:gd name="T31" fmla="*/ 407 h 484"/>
                <a:gd name="T32" fmla="*/ 95 w 442"/>
                <a:gd name="T33" fmla="*/ 338 h 484"/>
                <a:gd name="T34" fmla="*/ 173 w 442"/>
                <a:gd name="T35" fmla="*/ 269 h 484"/>
                <a:gd name="T36" fmla="*/ 350 w 442"/>
                <a:gd name="T37" fmla="*/ 269 h 484"/>
                <a:gd name="T38" fmla="*/ 350 w 442"/>
                <a:gd name="T39" fmla="*/ 295 h 4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442" h="484">
                  <a:moveTo>
                    <a:pt x="220" y="0"/>
                  </a:moveTo>
                  <a:cubicBezTo>
                    <a:pt x="135" y="0"/>
                    <a:pt x="72" y="18"/>
                    <a:pt x="39" y="30"/>
                  </a:cubicBezTo>
                  <a:cubicBezTo>
                    <a:pt x="75" y="104"/>
                    <a:pt x="75" y="104"/>
                    <a:pt x="75" y="104"/>
                  </a:cubicBezTo>
                  <a:cubicBezTo>
                    <a:pt x="105" y="95"/>
                    <a:pt x="159" y="81"/>
                    <a:pt x="230" y="81"/>
                  </a:cubicBezTo>
                  <a:cubicBezTo>
                    <a:pt x="285" y="81"/>
                    <a:pt x="350" y="96"/>
                    <a:pt x="350" y="168"/>
                  </a:cubicBezTo>
                  <a:cubicBezTo>
                    <a:pt x="350" y="168"/>
                    <a:pt x="350" y="194"/>
                    <a:pt x="350" y="196"/>
                  </a:cubicBezTo>
                  <a:cubicBezTo>
                    <a:pt x="168" y="196"/>
                    <a:pt x="168" y="196"/>
                    <a:pt x="168" y="196"/>
                  </a:cubicBezTo>
                  <a:cubicBezTo>
                    <a:pt x="75" y="196"/>
                    <a:pt x="0" y="229"/>
                    <a:pt x="0" y="339"/>
                  </a:cubicBezTo>
                  <a:cubicBezTo>
                    <a:pt x="0" y="438"/>
                    <a:pt x="81" y="484"/>
                    <a:pt x="181" y="484"/>
                  </a:cubicBezTo>
                  <a:cubicBezTo>
                    <a:pt x="298" y="484"/>
                    <a:pt x="350" y="417"/>
                    <a:pt x="350" y="417"/>
                  </a:cubicBezTo>
                  <a:cubicBezTo>
                    <a:pt x="350" y="484"/>
                    <a:pt x="350" y="484"/>
                    <a:pt x="350" y="484"/>
                  </a:cubicBezTo>
                  <a:cubicBezTo>
                    <a:pt x="442" y="484"/>
                    <a:pt x="442" y="484"/>
                    <a:pt x="442" y="484"/>
                  </a:cubicBezTo>
                  <a:cubicBezTo>
                    <a:pt x="442" y="142"/>
                    <a:pt x="442" y="142"/>
                    <a:pt x="442" y="142"/>
                  </a:cubicBezTo>
                  <a:cubicBezTo>
                    <a:pt x="437" y="32"/>
                    <a:pt x="311" y="0"/>
                    <a:pt x="220" y="0"/>
                  </a:cubicBezTo>
                  <a:close/>
                  <a:moveTo>
                    <a:pt x="350" y="295"/>
                  </a:moveTo>
                  <a:cubicBezTo>
                    <a:pt x="350" y="366"/>
                    <a:pt x="258" y="407"/>
                    <a:pt x="198" y="407"/>
                  </a:cubicBezTo>
                  <a:cubicBezTo>
                    <a:pt x="153" y="407"/>
                    <a:pt x="95" y="392"/>
                    <a:pt x="95" y="338"/>
                  </a:cubicBezTo>
                  <a:cubicBezTo>
                    <a:pt x="95" y="284"/>
                    <a:pt x="126" y="269"/>
                    <a:pt x="173" y="269"/>
                  </a:cubicBezTo>
                  <a:cubicBezTo>
                    <a:pt x="350" y="269"/>
                    <a:pt x="350" y="269"/>
                    <a:pt x="350" y="269"/>
                  </a:cubicBezTo>
                  <a:lnTo>
                    <a:pt x="350" y="29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0" name="Freeform 10">
              <a:extLst>
                <a:ext uri="{FF2B5EF4-FFF2-40B4-BE49-F238E27FC236}">
                  <a16:creationId xmlns:a16="http://schemas.microsoft.com/office/drawing/2014/main" id="{CCE5207A-3E84-4DC4-A07C-47027DA0FFA6}"/>
                </a:ext>
              </a:extLst>
            </p:cNvPr>
            <p:cNvSpPr>
              <a:spLocks/>
            </p:cNvSpPr>
            <p:nvPr userDrawn="1"/>
          </p:nvSpPr>
          <p:spPr bwMode="auto">
            <a:xfrm>
              <a:off x="3625850" y="0"/>
              <a:ext cx="1914525" cy="965200"/>
            </a:xfrm>
            <a:custGeom>
              <a:avLst/>
              <a:gdLst>
                <a:gd name="T0" fmla="*/ 1260 w 1260"/>
                <a:gd name="T1" fmla="*/ 183 h 636"/>
                <a:gd name="T2" fmla="*/ 632 w 1260"/>
                <a:gd name="T3" fmla="*/ 0 h 636"/>
                <a:gd name="T4" fmla="*/ 0 w 1260"/>
                <a:gd name="T5" fmla="*/ 174 h 636"/>
                <a:gd name="T6" fmla="*/ 630 w 1260"/>
                <a:gd name="T7" fmla="*/ 635 h 636"/>
                <a:gd name="T8" fmla="*/ 1260 w 1260"/>
                <a:gd name="T9" fmla="*/ 183 h 636"/>
              </a:gdLst>
              <a:ahLst/>
              <a:cxnLst>
                <a:cxn ang="0">
                  <a:pos x="T0" y="T1"/>
                </a:cxn>
                <a:cxn ang="0">
                  <a:pos x="T2" y="T3"/>
                </a:cxn>
                <a:cxn ang="0">
                  <a:pos x="T4" y="T5"/>
                </a:cxn>
                <a:cxn ang="0">
                  <a:pos x="T6" y="T7"/>
                </a:cxn>
                <a:cxn ang="0">
                  <a:pos x="T8" y="T9"/>
                </a:cxn>
              </a:cxnLst>
              <a:rect l="0" t="0" r="r" b="b"/>
              <a:pathLst>
                <a:path w="1260" h="636">
                  <a:moveTo>
                    <a:pt x="1260" y="183"/>
                  </a:moveTo>
                  <a:cubicBezTo>
                    <a:pt x="1088" y="73"/>
                    <a:pt x="862" y="0"/>
                    <a:pt x="632" y="0"/>
                  </a:cubicBezTo>
                  <a:cubicBezTo>
                    <a:pt x="418" y="0"/>
                    <a:pt x="197" y="52"/>
                    <a:pt x="0" y="174"/>
                  </a:cubicBezTo>
                  <a:cubicBezTo>
                    <a:pt x="0" y="174"/>
                    <a:pt x="269" y="634"/>
                    <a:pt x="630" y="635"/>
                  </a:cubicBezTo>
                  <a:cubicBezTo>
                    <a:pt x="992" y="636"/>
                    <a:pt x="1260" y="183"/>
                    <a:pt x="1260" y="18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1" name="Freeform 11">
              <a:extLst>
                <a:ext uri="{FF2B5EF4-FFF2-40B4-BE49-F238E27FC236}">
                  <a16:creationId xmlns:a16="http://schemas.microsoft.com/office/drawing/2014/main" id="{77B6E331-2620-41C0-B97C-1B12164FD9AD}"/>
                </a:ext>
              </a:extLst>
            </p:cNvPr>
            <p:cNvSpPr>
              <a:spLocks/>
            </p:cNvSpPr>
            <p:nvPr userDrawn="1"/>
          </p:nvSpPr>
          <p:spPr bwMode="auto">
            <a:xfrm>
              <a:off x="2722563" y="436563"/>
              <a:ext cx="1201738" cy="1819275"/>
            </a:xfrm>
            <a:custGeom>
              <a:avLst/>
              <a:gdLst>
                <a:gd name="T0" fmla="*/ 438 w 791"/>
                <a:gd name="T1" fmla="*/ 0 h 1198"/>
                <a:gd name="T2" fmla="*/ 75 w 791"/>
                <a:gd name="T3" fmla="*/ 545 h 1198"/>
                <a:gd name="T4" fmla="*/ 52 w 791"/>
                <a:gd name="T5" fmla="*/ 1198 h 1198"/>
                <a:gd name="T6" fmla="*/ 679 w 791"/>
                <a:gd name="T7" fmla="*/ 742 h 1198"/>
                <a:gd name="T8" fmla="*/ 438 w 791"/>
                <a:gd name="T9" fmla="*/ 0 h 1198"/>
              </a:gdLst>
              <a:ahLst/>
              <a:cxnLst>
                <a:cxn ang="0">
                  <a:pos x="T0" y="T1"/>
                </a:cxn>
                <a:cxn ang="0">
                  <a:pos x="T2" y="T3"/>
                </a:cxn>
                <a:cxn ang="0">
                  <a:pos x="T4" y="T5"/>
                </a:cxn>
                <a:cxn ang="0">
                  <a:pos x="T6" y="T7"/>
                </a:cxn>
                <a:cxn ang="0">
                  <a:pos x="T8" y="T9"/>
                </a:cxn>
              </a:cxnLst>
              <a:rect l="0" t="0" r="r" b="b"/>
              <a:pathLst>
                <a:path w="791" h="1198">
                  <a:moveTo>
                    <a:pt x="438" y="0"/>
                  </a:moveTo>
                  <a:cubicBezTo>
                    <a:pt x="273" y="139"/>
                    <a:pt x="147" y="326"/>
                    <a:pt x="75" y="545"/>
                  </a:cubicBezTo>
                  <a:cubicBezTo>
                    <a:pt x="4" y="764"/>
                    <a:pt x="0" y="981"/>
                    <a:pt x="52" y="1198"/>
                  </a:cubicBezTo>
                  <a:cubicBezTo>
                    <a:pt x="52" y="1198"/>
                    <a:pt x="566" y="1086"/>
                    <a:pt x="679" y="742"/>
                  </a:cubicBezTo>
                  <a:cubicBezTo>
                    <a:pt x="791" y="399"/>
                    <a:pt x="438" y="0"/>
                    <a:pt x="43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2" name="Freeform 12">
              <a:extLst>
                <a:ext uri="{FF2B5EF4-FFF2-40B4-BE49-F238E27FC236}">
                  <a16:creationId xmlns:a16="http://schemas.microsoft.com/office/drawing/2014/main" id="{DA1FDC7C-42C8-4041-B97D-F2CA92B55788}"/>
                </a:ext>
              </a:extLst>
            </p:cNvPr>
            <p:cNvSpPr>
              <a:spLocks/>
            </p:cNvSpPr>
            <p:nvPr userDrawn="1"/>
          </p:nvSpPr>
          <p:spPr bwMode="auto">
            <a:xfrm>
              <a:off x="2882900" y="2185988"/>
              <a:ext cx="1622425" cy="1447800"/>
            </a:xfrm>
            <a:custGeom>
              <a:avLst/>
              <a:gdLst>
                <a:gd name="T0" fmla="*/ 0 w 1067"/>
                <a:gd name="T1" fmla="*/ 211 h 954"/>
                <a:gd name="T2" fmla="*/ 401 w 1067"/>
                <a:gd name="T3" fmla="*/ 726 h 954"/>
                <a:gd name="T4" fmla="*/ 1016 w 1067"/>
                <a:gd name="T5" fmla="*/ 954 h 954"/>
                <a:gd name="T6" fmla="*/ 775 w 1067"/>
                <a:gd name="T7" fmla="*/ 213 h 954"/>
                <a:gd name="T8" fmla="*/ 0 w 1067"/>
                <a:gd name="T9" fmla="*/ 211 h 954"/>
              </a:gdLst>
              <a:ahLst/>
              <a:cxnLst>
                <a:cxn ang="0">
                  <a:pos x="T0" y="T1"/>
                </a:cxn>
                <a:cxn ang="0">
                  <a:pos x="T2" y="T3"/>
                </a:cxn>
                <a:cxn ang="0">
                  <a:pos x="T4" y="T5"/>
                </a:cxn>
                <a:cxn ang="0">
                  <a:pos x="T6" y="T7"/>
                </a:cxn>
                <a:cxn ang="0">
                  <a:pos x="T8" y="T9"/>
                </a:cxn>
              </a:cxnLst>
              <a:rect l="0" t="0" r="r" b="b"/>
              <a:pathLst>
                <a:path w="1067" h="954">
                  <a:moveTo>
                    <a:pt x="0" y="211"/>
                  </a:moveTo>
                  <a:cubicBezTo>
                    <a:pt x="84" y="414"/>
                    <a:pt x="218" y="590"/>
                    <a:pt x="401" y="726"/>
                  </a:cubicBezTo>
                  <a:cubicBezTo>
                    <a:pt x="586" y="863"/>
                    <a:pt x="810" y="941"/>
                    <a:pt x="1016" y="954"/>
                  </a:cubicBezTo>
                  <a:cubicBezTo>
                    <a:pt x="1016" y="954"/>
                    <a:pt x="1067" y="426"/>
                    <a:pt x="775" y="213"/>
                  </a:cubicBezTo>
                  <a:cubicBezTo>
                    <a:pt x="483" y="0"/>
                    <a:pt x="0" y="211"/>
                    <a:pt x="0" y="21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3" name="Freeform 13">
              <a:extLst>
                <a:ext uri="{FF2B5EF4-FFF2-40B4-BE49-F238E27FC236}">
                  <a16:creationId xmlns:a16="http://schemas.microsoft.com/office/drawing/2014/main" id="{B7F7052C-55C2-4219-9B97-3B0041EC6A8C}"/>
                </a:ext>
              </a:extLst>
            </p:cNvPr>
            <p:cNvSpPr>
              <a:spLocks/>
            </p:cNvSpPr>
            <p:nvPr userDrawn="1"/>
          </p:nvSpPr>
          <p:spPr bwMode="auto">
            <a:xfrm>
              <a:off x="4635500" y="2182813"/>
              <a:ext cx="1627188" cy="1450975"/>
            </a:xfrm>
            <a:custGeom>
              <a:avLst/>
              <a:gdLst>
                <a:gd name="T0" fmla="*/ 58 w 1071"/>
                <a:gd name="T1" fmla="*/ 956 h 956"/>
                <a:gd name="T2" fmla="*/ 669 w 1071"/>
                <a:gd name="T3" fmla="*/ 725 h 956"/>
                <a:gd name="T4" fmla="*/ 1071 w 1071"/>
                <a:gd name="T5" fmla="*/ 207 h 956"/>
                <a:gd name="T6" fmla="*/ 291 w 1071"/>
                <a:gd name="T7" fmla="*/ 215 h 956"/>
                <a:gd name="T8" fmla="*/ 58 w 1071"/>
                <a:gd name="T9" fmla="*/ 956 h 956"/>
              </a:gdLst>
              <a:ahLst/>
              <a:cxnLst>
                <a:cxn ang="0">
                  <a:pos x="T0" y="T1"/>
                </a:cxn>
                <a:cxn ang="0">
                  <a:pos x="T2" y="T3"/>
                </a:cxn>
                <a:cxn ang="0">
                  <a:pos x="T4" y="T5"/>
                </a:cxn>
                <a:cxn ang="0">
                  <a:pos x="T6" y="T7"/>
                </a:cxn>
                <a:cxn ang="0">
                  <a:pos x="T8" y="T9"/>
                </a:cxn>
              </a:cxnLst>
              <a:rect l="0" t="0" r="r" b="b"/>
              <a:pathLst>
                <a:path w="1071" h="956">
                  <a:moveTo>
                    <a:pt x="58" y="956"/>
                  </a:moveTo>
                  <a:cubicBezTo>
                    <a:pt x="289" y="933"/>
                    <a:pt x="482" y="860"/>
                    <a:pt x="669" y="725"/>
                  </a:cubicBezTo>
                  <a:cubicBezTo>
                    <a:pt x="850" y="594"/>
                    <a:pt x="987" y="409"/>
                    <a:pt x="1071" y="207"/>
                  </a:cubicBezTo>
                  <a:cubicBezTo>
                    <a:pt x="1071" y="207"/>
                    <a:pt x="581" y="0"/>
                    <a:pt x="291" y="215"/>
                  </a:cubicBezTo>
                  <a:cubicBezTo>
                    <a:pt x="0" y="431"/>
                    <a:pt x="58" y="956"/>
                    <a:pt x="58" y="95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sp>
          <p:nvSpPr>
            <p:cNvPr id="34" name="Freeform 14">
              <a:extLst>
                <a:ext uri="{FF2B5EF4-FFF2-40B4-BE49-F238E27FC236}">
                  <a16:creationId xmlns:a16="http://schemas.microsoft.com/office/drawing/2014/main" id="{CD66E80E-6FF0-460D-B6F3-3BFD4976318D}"/>
                </a:ext>
              </a:extLst>
            </p:cNvPr>
            <p:cNvSpPr>
              <a:spLocks/>
            </p:cNvSpPr>
            <p:nvPr userDrawn="1"/>
          </p:nvSpPr>
          <p:spPr bwMode="auto">
            <a:xfrm>
              <a:off x="5219700" y="439738"/>
              <a:ext cx="1195388" cy="1819275"/>
            </a:xfrm>
            <a:custGeom>
              <a:avLst/>
              <a:gdLst>
                <a:gd name="T0" fmla="*/ 737 w 787"/>
                <a:gd name="T1" fmla="*/ 1198 h 1198"/>
                <a:gd name="T2" fmla="*/ 715 w 787"/>
                <a:gd name="T3" fmla="*/ 544 h 1198"/>
                <a:gd name="T4" fmla="*/ 355 w 787"/>
                <a:gd name="T5" fmla="*/ 0 h 1198"/>
                <a:gd name="T6" fmla="*/ 111 w 787"/>
                <a:gd name="T7" fmla="*/ 739 h 1198"/>
                <a:gd name="T8" fmla="*/ 737 w 787"/>
                <a:gd name="T9" fmla="*/ 1198 h 1198"/>
              </a:gdLst>
              <a:ahLst/>
              <a:cxnLst>
                <a:cxn ang="0">
                  <a:pos x="T0" y="T1"/>
                </a:cxn>
                <a:cxn ang="0">
                  <a:pos x="T2" y="T3"/>
                </a:cxn>
                <a:cxn ang="0">
                  <a:pos x="T4" y="T5"/>
                </a:cxn>
                <a:cxn ang="0">
                  <a:pos x="T6" y="T7"/>
                </a:cxn>
                <a:cxn ang="0">
                  <a:pos x="T8" y="T9"/>
                </a:cxn>
              </a:cxnLst>
              <a:rect l="0" t="0" r="r" b="b"/>
              <a:pathLst>
                <a:path w="787" h="1198">
                  <a:moveTo>
                    <a:pt x="737" y="1198"/>
                  </a:moveTo>
                  <a:cubicBezTo>
                    <a:pt x="787" y="991"/>
                    <a:pt x="786" y="764"/>
                    <a:pt x="715" y="544"/>
                  </a:cubicBezTo>
                  <a:cubicBezTo>
                    <a:pt x="645" y="325"/>
                    <a:pt x="518" y="144"/>
                    <a:pt x="355" y="0"/>
                  </a:cubicBezTo>
                  <a:cubicBezTo>
                    <a:pt x="355" y="0"/>
                    <a:pt x="0" y="395"/>
                    <a:pt x="111" y="739"/>
                  </a:cubicBezTo>
                  <a:cubicBezTo>
                    <a:pt x="222" y="1083"/>
                    <a:pt x="737" y="1198"/>
                    <a:pt x="737" y="119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p>
          </p:txBody>
        </p:sp>
      </p:grpSp>
      <p:grpSp>
        <p:nvGrpSpPr>
          <p:cNvPr id="20" name="Groupe 19">
            <a:extLst>
              <a:ext uri="{FF2B5EF4-FFF2-40B4-BE49-F238E27FC236}">
                <a16:creationId xmlns:a16="http://schemas.microsoft.com/office/drawing/2014/main" id="{14A9D647-00F2-4C4B-BEB2-D75043DB8D0E}"/>
              </a:ext>
            </a:extLst>
          </p:cNvPr>
          <p:cNvGrpSpPr/>
          <p:nvPr userDrawn="1"/>
        </p:nvGrpSpPr>
        <p:grpSpPr>
          <a:xfrm>
            <a:off x="5251603" y="1275110"/>
            <a:ext cx="2546197" cy="2504410"/>
            <a:chOff x="2019290" y="61899"/>
            <a:chExt cx="5102087" cy="5018353"/>
          </a:xfrm>
          <a:solidFill>
            <a:srgbClr val="00AC8C"/>
          </a:solidFill>
        </p:grpSpPr>
        <p:sp>
          <p:nvSpPr>
            <p:cNvPr id="14" name="Forme libre : forme 13">
              <a:extLst>
                <a:ext uri="{FF2B5EF4-FFF2-40B4-BE49-F238E27FC236}">
                  <a16:creationId xmlns:a16="http://schemas.microsoft.com/office/drawing/2014/main" id="{0A3EC673-E299-4D73-87EC-841B629A6F7B}"/>
                </a:ext>
              </a:extLst>
            </p:cNvPr>
            <p:cNvSpPr/>
            <p:nvPr/>
          </p:nvSpPr>
          <p:spPr>
            <a:xfrm>
              <a:off x="3946207" y="61899"/>
              <a:ext cx="1278731" cy="636387"/>
            </a:xfrm>
            <a:custGeom>
              <a:avLst/>
              <a:gdLst>
                <a:gd name="connsiteX0" fmla="*/ 636651 w 1278731"/>
                <a:gd name="connsiteY0" fmla="*/ 636378 h 636387"/>
                <a:gd name="connsiteX1" fmla="*/ 1278731 w 1278731"/>
                <a:gd name="connsiteY1" fmla="*/ 184226 h 636387"/>
                <a:gd name="connsiteX2" fmla="*/ 637127 w 1278731"/>
                <a:gd name="connsiteY2" fmla="*/ 13 h 636387"/>
                <a:gd name="connsiteX3" fmla="*/ 0 w 1278731"/>
                <a:gd name="connsiteY3" fmla="*/ 174987 h 636387"/>
                <a:gd name="connsiteX4" fmla="*/ 636651 w 1278731"/>
                <a:gd name="connsiteY4" fmla="*/ 636378 h 6363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8731" h="636387">
                  <a:moveTo>
                    <a:pt x="636651" y="636378"/>
                  </a:moveTo>
                  <a:cubicBezTo>
                    <a:pt x="994505" y="638759"/>
                    <a:pt x="1259015" y="216516"/>
                    <a:pt x="1278731" y="184226"/>
                  </a:cubicBezTo>
                  <a:cubicBezTo>
                    <a:pt x="1092422" y="68402"/>
                    <a:pt x="872681" y="1060"/>
                    <a:pt x="637127" y="13"/>
                  </a:cubicBezTo>
                  <a:cubicBezTo>
                    <a:pt x="404146" y="-1035"/>
                    <a:pt x="186023" y="63068"/>
                    <a:pt x="0" y="174987"/>
                  </a:cubicBezTo>
                  <a:cubicBezTo>
                    <a:pt x="15145" y="200609"/>
                    <a:pt x="275558" y="633997"/>
                    <a:pt x="636651" y="636378"/>
                  </a:cubicBezTo>
                  <a:close/>
                </a:path>
              </a:pathLst>
            </a:custGeom>
            <a:grpFill/>
            <a:ln w="9525" cap="flat">
              <a:noFill/>
              <a:prstDash val="solid"/>
              <a:miter/>
            </a:ln>
          </p:spPr>
          <p:txBody>
            <a:bodyPr rtlCol="0" anchor="ctr"/>
            <a:lstStyle/>
            <a:p>
              <a:endParaRPr lang="fr-FR"/>
            </a:p>
          </p:txBody>
        </p:sp>
        <p:sp>
          <p:nvSpPr>
            <p:cNvPr id="16" name="Forme libre : forme 15">
              <a:extLst>
                <a:ext uri="{FF2B5EF4-FFF2-40B4-BE49-F238E27FC236}">
                  <a16:creationId xmlns:a16="http://schemas.microsoft.com/office/drawing/2014/main" id="{CF3A35DC-7A8C-4C7B-88C4-1FD4E5E65E5A}"/>
                </a:ext>
              </a:extLst>
            </p:cNvPr>
            <p:cNvSpPr/>
            <p:nvPr/>
          </p:nvSpPr>
          <p:spPr>
            <a:xfrm>
              <a:off x="2019290" y="1219294"/>
              <a:ext cx="690590" cy="1213103"/>
            </a:xfrm>
            <a:custGeom>
              <a:avLst/>
              <a:gdLst>
                <a:gd name="connsiteX0" fmla="*/ 666569 w 690590"/>
                <a:gd name="connsiteY0" fmla="*/ 750189 h 1213103"/>
                <a:gd name="connsiteX1" fmla="*/ 435207 w 690590"/>
                <a:gd name="connsiteY1" fmla="*/ 0 h 1213103"/>
                <a:gd name="connsiteX2" fmla="*/ 10 w 690590"/>
                <a:gd name="connsiteY2" fmla="*/ 932021 h 1213103"/>
                <a:gd name="connsiteX3" fmla="*/ 31157 w 690590"/>
                <a:gd name="connsiteY3" fmla="*/ 1213104 h 1213103"/>
                <a:gd name="connsiteX4" fmla="*/ 666569 w 690590"/>
                <a:gd name="connsiteY4" fmla="*/ 750189 h 12131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90590" h="1213103">
                  <a:moveTo>
                    <a:pt x="666569" y="750189"/>
                  </a:moveTo>
                  <a:cubicBezTo>
                    <a:pt x="779060" y="411575"/>
                    <a:pt x="461401" y="30575"/>
                    <a:pt x="435207" y="0"/>
                  </a:cubicBezTo>
                  <a:cubicBezTo>
                    <a:pt x="170412" y="223933"/>
                    <a:pt x="1629" y="558070"/>
                    <a:pt x="10" y="932021"/>
                  </a:cubicBezTo>
                  <a:cubicBezTo>
                    <a:pt x="-371" y="1028700"/>
                    <a:pt x="10392" y="1122712"/>
                    <a:pt x="31157" y="1213104"/>
                  </a:cubicBezTo>
                  <a:cubicBezTo>
                    <a:pt x="60970" y="1206532"/>
                    <a:pt x="552841" y="1092613"/>
                    <a:pt x="666569" y="750189"/>
                  </a:cubicBezTo>
                  <a:close/>
                </a:path>
              </a:pathLst>
            </a:custGeom>
            <a:grpFill/>
            <a:ln w="9525" cap="flat">
              <a:noFill/>
              <a:prstDash val="solid"/>
              <a:miter/>
            </a:ln>
          </p:spPr>
          <p:txBody>
            <a:bodyPr rtlCol="0" anchor="ctr"/>
            <a:lstStyle/>
            <a:p>
              <a:endParaRPr lang="fr-FR"/>
            </a:p>
          </p:txBody>
        </p:sp>
        <p:sp>
          <p:nvSpPr>
            <p:cNvPr id="17" name="Forme libre : forme 16">
              <a:extLst>
                <a:ext uri="{FF2B5EF4-FFF2-40B4-BE49-F238E27FC236}">
                  <a16:creationId xmlns:a16="http://schemas.microsoft.com/office/drawing/2014/main" id="{5D2C7748-445A-4908-A98D-8C1800ABBEA7}"/>
                </a:ext>
              </a:extLst>
            </p:cNvPr>
            <p:cNvSpPr/>
            <p:nvPr/>
          </p:nvSpPr>
          <p:spPr>
            <a:xfrm>
              <a:off x="2496692" y="4219701"/>
              <a:ext cx="1029858" cy="848932"/>
            </a:xfrm>
            <a:custGeom>
              <a:avLst/>
              <a:gdLst>
                <a:gd name="connsiteX0" fmla="*/ 782003 w 1029858"/>
                <a:gd name="connsiteY0" fmla="*/ 100934 h 848932"/>
                <a:gd name="connsiteX1" fmla="*/ 0 w 1029858"/>
                <a:gd name="connsiteY1" fmla="*/ 87980 h 848932"/>
                <a:gd name="connsiteX2" fmla="*/ 1025843 w 1029858"/>
                <a:gd name="connsiteY2" fmla="*/ 848932 h 848932"/>
                <a:gd name="connsiteX3" fmla="*/ 782003 w 1029858"/>
                <a:gd name="connsiteY3" fmla="*/ 100934 h 848932"/>
              </a:gdLst>
              <a:ahLst/>
              <a:cxnLst>
                <a:cxn ang="0">
                  <a:pos x="connsiteX0" y="connsiteY0"/>
                </a:cxn>
                <a:cxn ang="0">
                  <a:pos x="connsiteX1" y="connsiteY1"/>
                </a:cxn>
                <a:cxn ang="0">
                  <a:pos x="connsiteX2" y="connsiteY2"/>
                </a:cxn>
                <a:cxn ang="0">
                  <a:pos x="connsiteX3" y="connsiteY3"/>
                </a:cxn>
              </a:cxnLst>
              <a:rect l="l" t="t" r="r" b="b"/>
              <a:pathLst>
                <a:path w="1029858" h="848932">
                  <a:moveTo>
                    <a:pt x="782003" y="100934"/>
                  </a:moveTo>
                  <a:cubicBezTo>
                    <a:pt x="500824" y="-106140"/>
                    <a:pt x="53912" y="65977"/>
                    <a:pt x="0" y="87980"/>
                  </a:cubicBezTo>
                  <a:cubicBezTo>
                    <a:pt x="168783" y="504127"/>
                    <a:pt x="559403" y="806927"/>
                    <a:pt x="1025843" y="848932"/>
                  </a:cubicBezTo>
                  <a:cubicBezTo>
                    <a:pt x="1028033" y="826358"/>
                    <a:pt x="1074896" y="316770"/>
                    <a:pt x="782003" y="100934"/>
                  </a:cubicBezTo>
                  <a:close/>
                </a:path>
              </a:pathLst>
            </a:custGeom>
            <a:grpFill/>
            <a:ln w="9525" cap="flat">
              <a:noFill/>
              <a:prstDash val="solid"/>
              <a:miter/>
            </a:ln>
          </p:spPr>
          <p:txBody>
            <a:bodyPr rtlCol="0" anchor="ctr"/>
            <a:lstStyle/>
            <a:p>
              <a:endParaRPr lang="fr-FR"/>
            </a:p>
          </p:txBody>
        </p:sp>
        <p:sp>
          <p:nvSpPr>
            <p:cNvPr id="18" name="Forme libre : forme 17">
              <a:extLst>
                <a:ext uri="{FF2B5EF4-FFF2-40B4-BE49-F238E27FC236}">
                  <a16:creationId xmlns:a16="http://schemas.microsoft.com/office/drawing/2014/main" id="{D5AF26B3-A801-478A-995F-0DB30CC90980}"/>
                </a:ext>
              </a:extLst>
            </p:cNvPr>
            <p:cNvSpPr/>
            <p:nvPr/>
          </p:nvSpPr>
          <p:spPr>
            <a:xfrm>
              <a:off x="5578922" y="4238632"/>
              <a:ext cx="1038571" cy="841620"/>
            </a:xfrm>
            <a:custGeom>
              <a:avLst/>
              <a:gdLst>
                <a:gd name="connsiteX0" fmla="*/ 256474 w 1038571"/>
                <a:gd name="connsiteY0" fmla="*/ 96385 h 841620"/>
                <a:gd name="connsiteX1" fmla="*/ 2918 w 1038571"/>
                <a:gd name="connsiteY1" fmla="*/ 841621 h 841620"/>
                <a:gd name="connsiteX2" fmla="*/ 1038572 w 1038571"/>
                <a:gd name="connsiteY2" fmla="*/ 93623 h 841620"/>
                <a:gd name="connsiteX3" fmla="*/ 256474 w 1038571"/>
                <a:gd name="connsiteY3" fmla="*/ 96385 h 841620"/>
              </a:gdLst>
              <a:ahLst/>
              <a:cxnLst>
                <a:cxn ang="0">
                  <a:pos x="connsiteX0" y="connsiteY0"/>
                </a:cxn>
                <a:cxn ang="0">
                  <a:pos x="connsiteX1" y="connsiteY1"/>
                </a:cxn>
                <a:cxn ang="0">
                  <a:pos x="connsiteX2" y="connsiteY2"/>
                </a:cxn>
                <a:cxn ang="0">
                  <a:pos x="connsiteX3" y="connsiteY3"/>
                </a:cxn>
              </a:cxnLst>
              <a:rect l="l" t="t" r="r" b="b"/>
              <a:pathLst>
                <a:path w="1038571" h="841620">
                  <a:moveTo>
                    <a:pt x="256474" y="96385"/>
                  </a:moveTo>
                  <a:cubicBezTo>
                    <a:pt x="-42040" y="310221"/>
                    <a:pt x="1680" y="828095"/>
                    <a:pt x="2918" y="841621"/>
                  </a:cubicBezTo>
                  <a:cubicBezTo>
                    <a:pt x="470215" y="805521"/>
                    <a:pt x="864550" y="507484"/>
                    <a:pt x="1038572" y="93623"/>
                  </a:cubicBezTo>
                  <a:cubicBezTo>
                    <a:pt x="984660" y="70953"/>
                    <a:pt x="540224" y="-106879"/>
                    <a:pt x="256474" y="96385"/>
                  </a:cubicBezTo>
                  <a:close/>
                </a:path>
              </a:pathLst>
            </a:custGeom>
            <a:grpFill/>
            <a:ln w="9525" cap="flat">
              <a:noFill/>
              <a:prstDash val="solid"/>
              <a:miter/>
            </a:ln>
          </p:spPr>
          <p:txBody>
            <a:bodyPr rtlCol="0" anchor="ctr"/>
            <a:lstStyle/>
            <a:p>
              <a:endParaRPr lang="fr-FR"/>
            </a:p>
          </p:txBody>
        </p:sp>
        <p:sp>
          <p:nvSpPr>
            <p:cNvPr id="19" name="Forme libre : forme 18">
              <a:extLst>
                <a:ext uri="{FF2B5EF4-FFF2-40B4-BE49-F238E27FC236}">
                  <a16:creationId xmlns:a16="http://schemas.microsoft.com/office/drawing/2014/main" id="{D7071253-7A44-447C-B7DF-70C0E1AD248E}"/>
                </a:ext>
              </a:extLst>
            </p:cNvPr>
            <p:cNvSpPr/>
            <p:nvPr/>
          </p:nvSpPr>
          <p:spPr>
            <a:xfrm>
              <a:off x="6435072" y="1236916"/>
              <a:ext cx="686305" cy="1214342"/>
            </a:xfrm>
            <a:custGeom>
              <a:avLst/>
              <a:gdLst>
                <a:gd name="connsiteX0" fmla="*/ 22020 w 686305"/>
                <a:gd name="connsiteY0" fmla="*/ 742855 h 1214342"/>
                <a:gd name="connsiteX1" fmla="*/ 652766 w 686305"/>
                <a:gd name="connsiteY1" fmla="*/ 1214342 h 1214342"/>
                <a:gd name="connsiteX2" fmla="*/ 655338 w 686305"/>
                <a:gd name="connsiteY2" fmla="*/ 1205008 h 1214342"/>
                <a:gd name="connsiteX3" fmla="*/ 686294 w 686305"/>
                <a:gd name="connsiteY3" fmla="*/ 935355 h 1214342"/>
                <a:gd name="connsiteX4" fmla="*/ 259574 w 686305"/>
                <a:gd name="connsiteY4" fmla="*/ 0 h 1214342"/>
                <a:gd name="connsiteX5" fmla="*/ 22020 w 686305"/>
                <a:gd name="connsiteY5" fmla="*/ 742855 h 1214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86305" h="1214342">
                  <a:moveTo>
                    <a:pt x="22020" y="742855"/>
                  </a:moveTo>
                  <a:cubicBezTo>
                    <a:pt x="134701" y="1097471"/>
                    <a:pt x="652766" y="1214342"/>
                    <a:pt x="652766" y="1214342"/>
                  </a:cubicBezTo>
                  <a:cubicBezTo>
                    <a:pt x="653718" y="1211199"/>
                    <a:pt x="654480" y="1208056"/>
                    <a:pt x="655338" y="1205008"/>
                  </a:cubicBezTo>
                  <a:cubicBezTo>
                    <a:pt x="675149" y="1118235"/>
                    <a:pt x="685913" y="1028033"/>
                    <a:pt x="686294" y="935355"/>
                  </a:cubicBezTo>
                  <a:cubicBezTo>
                    <a:pt x="687913" y="561594"/>
                    <a:pt x="522178" y="226219"/>
                    <a:pt x="259574" y="0"/>
                  </a:cubicBezTo>
                  <a:cubicBezTo>
                    <a:pt x="215378" y="51530"/>
                    <a:pt x="-82278" y="414242"/>
                    <a:pt x="22020" y="742855"/>
                  </a:cubicBezTo>
                  <a:close/>
                </a:path>
              </a:pathLst>
            </a:custGeom>
            <a:grpFill/>
            <a:ln w="9525" cap="flat">
              <a:noFill/>
              <a:prstDash val="solid"/>
              <a:miter/>
            </a:ln>
          </p:spPr>
          <p:txBody>
            <a:bodyPr rtlCol="0" anchor="ctr"/>
            <a:lstStyle/>
            <a:p>
              <a:endParaRPr lang="fr-FR"/>
            </a:p>
          </p:txBody>
        </p:sp>
      </p:grpSp>
      <p:sp>
        <p:nvSpPr>
          <p:cNvPr id="23"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noFill/>
          </a:ln>
        </p:spPr>
        <p:txBody>
          <a:bodyPr lIns="0" bIns="360000" anchor="ctr" anchorCtr="0"/>
          <a:lstStyle>
            <a:lvl1pPr marL="396000" indent="-396000">
              <a:buFont typeface="+mj-lt"/>
              <a:buNone/>
              <a:defRPr sz="3250">
                <a:solidFill>
                  <a:schemeClr val="bg1"/>
                </a:solidFill>
              </a:defRPr>
            </a:lvl1pPr>
          </a:lstStyle>
          <a:p>
            <a:r>
              <a:rPr lang="fr-FR" dirty="0" smtClean="0"/>
              <a:t>1. Titre de partie</a:t>
            </a:r>
            <a:endParaRPr lang="fr-FR" dirty="0"/>
          </a:p>
        </p:txBody>
      </p:sp>
      <p:sp>
        <p:nvSpPr>
          <p:cNvPr id="35" name="Espace réservé de la date 4">
            <a:extLst>
              <a:ext uri="{FF2B5EF4-FFF2-40B4-BE49-F238E27FC236}">
                <a16:creationId xmlns:a16="http://schemas.microsoft.com/office/drawing/2014/main" id="{979B2E0D-EA57-4BD7-9C3E-D26051B48C10}"/>
              </a:ext>
            </a:extLst>
          </p:cNvPr>
          <p:cNvSpPr>
            <a:spLocks noGrp="1"/>
          </p:cNvSpPr>
          <p:nvPr>
            <p:ph type="dt" sz="half" idx="17"/>
          </p:nvPr>
        </p:nvSpPr>
        <p:spPr>
          <a:xfrm>
            <a:off x="7699725" y="4659675"/>
            <a:ext cx="1170000" cy="211929"/>
          </a:xfrm>
        </p:spPr>
        <p:txBody>
          <a:bodyPr/>
          <a:lstStyle>
            <a:lvl1pPr>
              <a:defRPr>
                <a:solidFill>
                  <a:schemeClr val="bg1"/>
                </a:solidFill>
              </a:defRPr>
            </a:lvl1pPr>
          </a:lstStyle>
          <a:p>
            <a:pPr algn="r"/>
            <a:r>
              <a:rPr lang="fr-FR" cap="all" dirty="0" smtClean="0"/>
              <a:t>XX/XX/2021</a:t>
            </a:r>
            <a:endParaRPr lang="fr-FR" cap="all" dirty="0"/>
          </a:p>
        </p:txBody>
      </p:sp>
      <p:sp>
        <p:nvSpPr>
          <p:cNvPr id="36" name="Espace réservé du pied de page 8">
            <a:extLst>
              <a:ext uri="{FF2B5EF4-FFF2-40B4-BE49-F238E27FC236}">
                <a16:creationId xmlns:a16="http://schemas.microsoft.com/office/drawing/2014/main" id="{FFFB696E-EECC-4454-8ED3-CA5C36E3B320}"/>
              </a:ext>
            </a:extLst>
          </p:cNvPr>
          <p:cNvSpPr>
            <a:spLocks noGrp="1"/>
          </p:cNvSpPr>
          <p:nvPr>
            <p:ph type="ftr" sz="quarter" idx="18"/>
          </p:nvPr>
        </p:nvSpPr>
        <p:spPr>
          <a:xfrm>
            <a:off x="275431" y="4659982"/>
            <a:ext cx="3086100" cy="211622"/>
          </a:xfrm>
        </p:spPr>
        <p:txBody>
          <a:bodyPr/>
          <a:lstStyle>
            <a:lvl1pPr>
              <a:defRPr>
                <a:solidFill>
                  <a:schemeClr val="bg1"/>
                </a:solidFill>
              </a:defRPr>
            </a:lvl1pPr>
          </a:lstStyle>
          <a:p>
            <a:r>
              <a:rPr lang="fr-FR" dirty="0" smtClean="0"/>
              <a:t>Titre de la présentation sur une seule ligne</a:t>
            </a:r>
            <a:endParaRPr lang="fr-FR" dirty="0"/>
          </a:p>
        </p:txBody>
      </p:sp>
    </p:spTree>
    <p:extLst>
      <p:ext uri="{BB962C8B-B14F-4D97-AF65-F5344CB8AC3E}">
        <p14:creationId xmlns:p14="http://schemas.microsoft.com/office/powerpoint/2010/main" val="671399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1. Titre de partie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a:t>Texte de niveau 1</a:t>
            </a:r>
          </a:p>
          <a:p>
            <a:pPr lvl="1"/>
            <a:r>
              <a:rPr lang="fr-FR" noProof="0" dirty="0"/>
              <a:t>Texte de niveau 2</a:t>
            </a:r>
          </a:p>
          <a:p>
            <a:pPr lvl="2"/>
            <a:r>
              <a:rPr lang="fr-FR" noProof="0" dirty="0"/>
              <a:t>Texte de niveau 3</a:t>
            </a:r>
          </a:p>
          <a:p>
            <a:pPr lvl="3"/>
            <a:r>
              <a:rPr lang="fr-FR" noProof="0" dirty="0"/>
              <a:t>Texte de niveau 4</a:t>
            </a:r>
          </a:p>
          <a:p>
            <a:pPr lvl="4"/>
            <a:r>
              <a:rPr lang="fr-FR" noProof="0" dirty="0"/>
              <a:t>Texte de niveau 5</a:t>
            </a:r>
          </a:p>
        </p:txBody>
      </p:sp>
      <p:sp>
        <p:nvSpPr>
          <p:cNvPr id="49" name="Espace réservé du numéro de diapositive 7">
            <a:extLst>
              <a:ext uri="{FF2B5EF4-FFF2-40B4-BE49-F238E27FC236}">
                <a16:creationId xmlns:a16="http://schemas.microsoft.com/office/drawing/2014/main" id="{61BB31C8-B8DD-4E0E-A877-46E83C261020}"/>
              </a:ext>
            </a:extLst>
          </p:cNvPr>
          <p:cNvSpPr>
            <a:spLocks noGrp="1"/>
          </p:cNvSpPr>
          <p:nvPr>
            <p:ph type="sldNum" sz="quarter" idx="4"/>
          </p:nvPr>
        </p:nvSpPr>
        <p:spPr bwMode="gray">
          <a:xfrm>
            <a:off x="6339566" y="4659675"/>
            <a:ext cx="1350000" cy="211929"/>
          </a:xfrm>
          <a:prstGeom prst="rect">
            <a:avLst/>
          </a:prstGeom>
        </p:spPr>
        <p:txBody>
          <a:bodyPr anchor="t">
            <a:spAutoFit/>
          </a:bodyPr>
          <a:lstStyle>
            <a:lvl1pPr algn="r">
              <a:defRPr sz="750" b="0">
                <a:solidFill>
                  <a:schemeClr val="tx1"/>
                </a:solidFill>
              </a:defRPr>
            </a:lvl1pPr>
          </a:lstStyle>
          <a:p>
            <a:fld id="{733122C9-A0B9-462F-8757-0847AD287B63}" type="slidenum">
              <a:rPr lang="fr-FR" smtClean="0"/>
              <a:pPr/>
              <a:t>‹N°›</a:t>
            </a:fld>
            <a:endParaRPr lang="fr-FR" dirty="0"/>
          </a:p>
        </p:txBody>
      </p:sp>
      <p:sp>
        <p:nvSpPr>
          <p:cNvPr id="52" name="Espace réservé du pied de page 4">
            <a:extLst>
              <a:ext uri="{FF2B5EF4-FFF2-40B4-BE49-F238E27FC236}">
                <a16:creationId xmlns:a16="http://schemas.microsoft.com/office/drawing/2014/main" id="{0D938FD0-499A-4C4D-8BFF-68F0058C35F5}"/>
              </a:ext>
            </a:extLst>
          </p:cNvPr>
          <p:cNvSpPr>
            <a:spLocks noGrp="1"/>
          </p:cNvSpPr>
          <p:nvPr>
            <p:ph type="ftr" sz="quarter" idx="3"/>
          </p:nvPr>
        </p:nvSpPr>
        <p:spPr>
          <a:xfrm>
            <a:off x="275431" y="4659982"/>
            <a:ext cx="3086100" cy="211622"/>
          </a:xfrm>
          <a:prstGeom prst="rect">
            <a:avLst/>
          </a:prstGeom>
        </p:spPr>
        <p:txBody>
          <a:bodyPr vert="horz" lIns="91440" tIns="45720" rIns="91440" bIns="45720" rtlCol="0" anchor="b"/>
          <a:lstStyle>
            <a:lvl1pPr algn="l">
              <a:defRPr sz="770" b="1" cap="none" spc="-10" baseline="0">
                <a:solidFill>
                  <a:schemeClr val="tx1"/>
                </a:solidFill>
              </a:defRPr>
            </a:lvl1pPr>
          </a:lstStyle>
          <a:p>
            <a:r>
              <a:rPr lang="fr-FR" dirty="0" smtClean="0"/>
              <a:t>Titre de la présentation sur une seule ligne</a:t>
            </a:r>
            <a:endParaRPr lang="fr-FR" dirty="0"/>
          </a:p>
        </p:txBody>
      </p:sp>
      <p:sp>
        <p:nvSpPr>
          <p:cNvPr id="22" name="Espace réservé de la date 1">
            <a:extLst>
              <a:ext uri="{FF2B5EF4-FFF2-40B4-BE49-F238E27FC236}">
                <a16:creationId xmlns:a16="http://schemas.microsoft.com/office/drawing/2014/main" id="{432F5AB4-B213-42ED-9F78-9A5A430019A5}"/>
              </a:ext>
            </a:extLst>
          </p:cNvPr>
          <p:cNvSpPr>
            <a:spLocks noGrp="1"/>
          </p:cNvSpPr>
          <p:nvPr>
            <p:ph type="dt" sz="half" idx="2"/>
          </p:nvPr>
        </p:nvSpPr>
        <p:spPr bwMode="gray">
          <a:xfrm>
            <a:off x="7699725" y="4659675"/>
            <a:ext cx="1170000" cy="211929"/>
          </a:xfrm>
          <a:prstGeom prst="rect">
            <a:avLst/>
          </a:prstGeom>
        </p:spPr>
        <p:txBody>
          <a:bodyPr anchor="t">
            <a:noAutofit/>
          </a:bodyPr>
          <a:lstStyle>
            <a:lvl1pPr>
              <a:defRPr sz="750" b="1"/>
            </a:lvl1pPr>
          </a:lstStyle>
          <a:p>
            <a:pPr algn="r"/>
            <a:r>
              <a:rPr lang="fr-FR" cap="all" dirty="0" smtClean="0"/>
              <a:t>XX/XX/2021</a:t>
            </a:r>
            <a:endParaRPr lang="fr-FR" cap="all" dirty="0"/>
          </a:p>
        </p:txBody>
      </p:sp>
    </p:spTree>
  </p:cSld>
  <p:clrMap bg1="lt1" tx1="dk1" bg2="lt2" tx2="dk2" accent1="accent1" accent2="accent2" accent3="accent3" accent4="accent4" accent5="accent5" accent6="accent6" hlink="hlink" folHlink="folHlink"/>
  <p:sldLayoutIdLst>
    <p:sldLayoutId id="2147483813" r:id="rId1"/>
    <p:sldLayoutId id="2147483837" r:id="rId2"/>
    <p:sldLayoutId id="2147483815" r:id="rId3"/>
    <p:sldLayoutId id="2147483826" r:id="rId4"/>
    <p:sldLayoutId id="2147483825" r:id="rId5"/>
    <p:sldLayoutId id="2147483827" r:id="rId6"/>
    <p:sldLayoutId id="2147483828" r:id="rId7"/>
    <p:sldLayoutId id="2147483834" r:id="rId8"/>
    <p:sldLayoutId id="2147483835" r:id="rId9"/>
    <p:sldLayoutId id="2147483830" r:id="rId10"/>
    <p:sldLayoutId id="2147483831" r:id="rId11"/>
    <p:sldLayoutId id="2147483836" r:id="rId12"/>
    <p:sldLayoutId id="2147483838" r:id="rId13"/>
    <p:sldLayoutId id="2147483839" r:id="rId14"/>
    <p:sldLayoutId id="2147483840" r:id="rId15"/>
    <p:sldLayoutId id="2147483841" r:id="rId16"/>
    <p:sldLayoutId id="2147483829" r:id="rId17"/>
  </p:sldLayoutIdLst>
  <p:hf hdr="0"/>
  <p:txStyles>
    <p:titleStyle>
      <a:lvl1pPr algn="l" defTabSz="914400" rtl="0" eaLnBrk="1" latinLnBrk="0" hangingPunct="1">
        <a:lnSpc>
          <a:spcPct val="90000"/>
        </a:lnSpc>
        <a:spcBef>
          <a:spcPct val="0"/>
        </a:spcBef>
        <a:buNone/>
        <a:defRPr sz="2550" b="1" kern="1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23528" y="2211710"/>
            <a:ext cx="8424000" cy="2077200"/>
          </a:xfrm>
        </p:spPr>
        <p:txBody>
          <a:bodyPr/>
          <a:lstStyle/>
          <a:p>
            <a:r>
              <a:rPr lang="fr-FR" sz="3200" dirty="0" smtClean="0"/>
              <a:t>Projet ENVIRE</a:t>
            </a:r>
          </a:p>
          <a:p>
            <a:endParaRPr lang="fr-FR" sz="1400" dirty="0" smtClean="0"/>
          </a:p>
          <a:p>
            <a:r>
              <a:rPr lang="en-US" sz="2000" b="0" dirty="0" smtClean="0"/>
              <a:t>Evaluation </a:t>
            </a:r>
            <a:r>
              <a:rPr lang="en-US" sz="2000" b="0" dirty="0" err="1" smtClean="0"/>
              <a:t>d’Interventions</a:t>
            </a:r>
            <a:r>
              <a:rPr lang="en-US" sz="2000" b="0" dirty="0" smtClean="0"/>
              <a:t> pour </a:t>
            </a:r>
            <a:r>
              <a:rPr lang="en-US" sz="2000" b="0" dirty="0" err="1" smtClean="0"/>
              <a:t>maitriser</a:t>
            </a:r>
            <a:r>
              <a:rPr lang="en-US" sz="2000" b="0" dirty="0" smtClean="0"/>
              <a:t> la diffusion de la resistance aux </a:t>
            </a:r>
            <a:r>
              <a:rPr lang="en-US" sz="2000" b="0" dirty="0" err="1" smtClean="0"/>
              <a:t>antibiotiques</a:t>
            </a:r>
            <a:r>
              <a:rPr lang="en-US" sz="2000" b="0" dirty="0" smtClean="0"/>
              <a:t> </a:t>
            </a:r>
            <a:r>
              <a:rPr lang="en-US" sz="2000" b="0" dirty="0" err="1" smtClean="0"/>
              <a:t>originaire</a:t>
            </a:r>
            <a:r>
              <a:rPr lang="en-US" sz="2000" b="0" dirty="0" smtClean="0"/>
              <a:t> des </a:t>
            </a:r>
            <a:r>
              <a:rPr lang="en-US" sz="2000" b="0" dirty="0" err="1" smtClean="0"/>
              <a:t>elevages</a:t>
            </a:r>
            <a:r>
              <a:rPr lang="en-US" sz="2000" b="0" dirty="0" smtClean="0"/>
              <a:t> de </a:t>
            </a:r>
            <a:r>
              <a:rPr lang="en-US" sz="2000" b="0" dirty="0" err="1" smtClean="0"/>
              <a:t>poulets</a:t>
            </a:r>
            <a:r>
              <a:rPr lang="en-US" sz="2000" b="0" dirty="0" smtClean="0"/>
              <a:t> de chair</a:t>
            </a:r>
            <a:endParaRPr lang="fr-FR" sz="3200" dirty="0"/>
          </a:p>
          <a:p>
            <a:endParaRPr lang="fr-FR" sz="3200" dirty="0"/>
          </a:p>
        </p:txBody>
      </p:sp>
      <p:sp>
        <p:nvSpPr>
          <p:cNvPr id="4" name="Espace réservé de la date 3"/>
          <p:cNvSpPr>
            <a:spLocks noGrp="1"/>
          </p:cNvSpPr>
          <p:nvPr>
            <p:ph type="dt" sz="half" idx="15"/>
          </p:nvPr>
        </p:nvSpPr>
        <p:spPr/>
        <p:txBody>
          <a:bodyPr/>
          <a:lstStyle/>
          <a:p>
            <a:pPr algn="r"/>
            <a:r>
              <a:rPr lang="fr-FR" cap="all" dirty="0" smtClean="0"/>
              <a:t>12/03/2024</a:t>
            </a:r>
            <a:endParaRPr lang="fr-FR" cap="all" dirty="0"/>
          </a:p>
        </p:txBody>
      </p:sp>
      <p:sp>
        <p:nvSpPr>
          <p:cNvPr id="5" name="Espace réservé du numéro de diapositive 4"/>
          <p:cNvSpPr>
            <a:spLocks noGrp="1"/>
          </p:cNvSpPr>
          <p:nvPr>
            <p:ph type="sldNum" sz="quarter" idx="17"/>
          </p:nvPr>
        </p:nvSpPr>
        <p:spPr/>
        <p:txBody>
          <a:bodyPr/>
          <a:lstStyle/>
          <a:p>
            <a:fld id="{733122C9-A0B9-462F-8757-0847AD287B63}" type="slidenum">
              <a:rPr lang="fr-FR" smtClean="0"/>
              <a:pPr/>
              <a:t>1</a:t>
            </a:fld>
            <a:endParaRPr lang="fr-FR" dirty="0"/>
          </a:p>
        </p:txBody>
      </p:sp>
      <p:sp>
        <p:nvSpPr>
          <p:cNvPr id="2" name="ZoneTexte 1"/>
          <p:cNvSpPr txBox="1"/>
          <p:nvPr/>
        </p:nvSpPr>
        <p:spPr>
          <a:xfrm>
            <a:off x="4750969" y="3863057"/>
            <a:ext cx="5220112" cy="648072"/>
          </a:xfrm>
          <a:prstGeom prst="rect">
            <a:avLst/>
          </a:prstGeom>
          <a:noFill/>
        </p:spPr>
        <p:txBody>
          <a:bodyPr wrap="square" rtlCol="0">
            <a:spAutoFit/>
          </a:bodyPr>
          <a:lstStyle/>
          <a:p>
            <a:r>
              <a:rPr lang="fr-FR" dirty="0" smtClean="0"/>
              <a:t>Lucie COLLINEAU</a:t>
            </a:r>
          </a:p>
          <a:p>
            <a:r>
              <a:rPr lang="fr-FR" dirty="0" smtClean="0"/>
              <a:t>Subhasish BASAK</a:t>
            </a:r>
            <a:endParaRPr lang="fr-FR"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9792" y="97684"/>
            <a:ext cx="2028825" cy="1828800"/>
          </a:xfrm>
          <a:prstGeom prst="rect">
            <a:avLst/>
          </a:prstGeom>
        </p:spPr>
      </p:pic>
      <p:pic>
        <p:nvPicPr>
          <p:cNvPr id="7" name="Grafik 1"/>
          <p:cNvPicPr>
            <a:picLocks noChangeAspect="1"/>
          </p:cNvPicPr>
          <p:nvPr/>
        </p:nvPicPr>
        <p:blipFill>
          <a:blip r:embed="rId3"/>
          <a:stretch/>
        </p:blipFill>
        <p:spPr bwMode="auto">
          <a:xfrm>
            <a:off x="6352589" y="267494"/>
            <a:ext cx="1675795" cy="2042464"/>
          </a:xfrm>
          <a:prstGeom prst="rect">
            <a:avLst/>
          </a:prstGeom>
        </p:spPr>
      </p:pic>
    </p:spTree>
    <p:extLst>
      <p:ext uri="{BB962C8B-B14F-4D97-AF65-F5344CB8AC3E}">
        <p14:creationId xmlns:p14="http://schemas.microsoft.com/office/powerpoint/2010/main" val="3811992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10</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31590"/>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t>2.   </a:t>
            </a:r>
            <a:r>
              <a:rPr lang="fr-FR" dirty="0" smtClean="0">
                <a:solidFill>
                  <a:srgbClr val="0070C0"/>
                </a:solidFill>
              </a:rPr>
              <a:t>Environnemental</a:t>
            </a:r>
            <a:r>
              <a:rPr lang="fr-FR" dirty="0" smtClean="0"/>
              <a:t> </a:t>
            </a:r>
          </a:p>
          <a:p>
            <a:endParaRPr lang="fr-FR" dirty="0" smtClean="0"/>
          </a:p>
          <a:p>
            <a:endParaRPr lang="fr-FR" dirty="0" smtClean="0"/>
          </a:p>
          <a:p>
            <a:r>
              <a:rPr lang="fr-FR" dirty="0" smtClean="0"/>
              <a:t>3</a:t>
            </a:r>
            <a:r>
              <a:rPr lang="fr-FR" dirty="0"/>
              <a:t>. </a:t>
            </a:r>
            <a:r>
              <a:rPr lang="fr-FR" dirty="0" smtClean="0"/>
              <a:t>  </a:t>
            </a:r>
            <a:r>
              <a:rPr lang="fr-FR" dirty="0">
                <a:solidFill>
                  <a:srgbClr val="0070C0"/>
                </a:solidFill>
              </a:rPr>
              <a:t>C</a:t>
            </a:r>
            <a:r>
              <a:rPr lang="fr-FR" dirty="0" smtClean="0">
                <a:solidFill>
                  <a:srgbClr val="0070C0"/>
                </a:solidFill>
              </a:rPr>
              <a:t>ontact </a:t>
            </a:r>
            <a:r>
              <a:rPr lang="fr-FR" dirty="0">
                <a:solidFill>
                  <a:srgbClr val="0070C0"/>
                </a:solidFill>
              </a:rPr>
              <a:t>Professionnel</a:t>
            </a:r>
          </a:p>
        </p:txBody>
      </p:sp>
      <p:sp>
        <p:nvSpPr>
          <p:cNvPr id="16" name="ZoneTexte 15"/>
          <p:cNvSpPr txBox="1"/>
          <p:nvPr/>
        </p:nvSpPr>
        <p:spPr>
          <a:xfrm>
            <a:off x="2987824" y="1651885"/>
            <a:ext cx="4207845" cy="369332"/>
          </a:xfrm>
          <a:prstGeom prst="rect">
            <a:avLst/>
          </a:prstGeom>
          <a:noFill/>
        </p:spPr>
        <p:txBody>
          <a:bodyPr wrap="square" rtlCol="0">
            <a:spAutoFit/>
          </a:bodyPr>
          <a:lstStyle/>
          <a:p>
            <a:r>
              <a:rPr lang="fr-FR" b="1" dirty="0"/>
              <a:t>consommation de poulet</a:t>
            </a:r>
          </a:p>
        </p:txBody>
      </p:sp>
    </p:spTree>
    <p:extLst>
      <p:ext uri="{BB962C8B-B14F-4D97-AF65-F5344CB8AC3E}">
        <p14:creationId xmlns:p14="http://schemas.microsoft.com/office/powerpoint/2010/main" val="41174919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11</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78893"/>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t>2.   </a:t>
            </a:r>
            <a:r>
              <a:rPr lang="fr-FR" dirty="0" smtClean="0">
                <a:solidFill>
                  <a:srgbClr val="0070C0"/>
                </a:solidFill>
              </a:rPr>
              <a:t>Environnemental</a:t>
            </a:r>
            <a:r>
              <a:rPr lang="fr-FR" dirty="0" smtClean="0"/>
              <a:t> </a:t>
            </a:r>
          </a:p>
          <a:p>
            <a:endParaRPr lang="fr-FR" dirty="0" smtClean="0"/>
          </a:p>
          <a:p>
            <a:endParaRPr lang="fr-FR" dirty="0" smtClean="0"/>
          </a:p>
          <a:p>
            <a:r>
              <a:rPr lang="fr-FR" dirty="0" smtClean="0"/>
              <a:t>3</a:t>
            </a:r>
            <a:r>
              <a:rPr lang="fr-FR" dirty="0"/>
              <a:t>. </a:t>
            </a:r>
            <a:r>
              <a:rPr lang="fr-FR" dirty="0" smtClean="0"/>
              <a:t>  </a:t>
            </a:r>
            <a:r>
              <a:rPr lang="fr-FR" dirty="0">
                <a:solidFill>
                  <a:srgbClr val="0070C0"/>
                </a:solidFill>
              </a:rPr>
              <a:t>C</a:t>
            </a:r>
            <a:r>
              <a:rPr lang="fr-FR" dirty="0" smtClean="0">
                <a:solidFill>
                  <a:srgbClr val="0070C0"/>
                </a:solidFill>
              </a:rPr>
              <a:t>ontact </a:t>
            </a:r>
            <a:r>
              <a:rPr lang="fr-FR" dirty="0">
                <a:solidFill>
                  <a:srgbClr val="0070C0"/>
                </a:solidFill>
              </a:rPr>
              <a:t>Professionnel</a:t>
            </a:r>
          </a:p>
        </p:txBody>
      </p:sp>
      <p:sp>
        <p:nvSpPr>
          <p:cNvPr id="15" name="ZoneTexte 14"/>
          <p:cNvSpPr txBox="1"/>
          <p:nvPr/>
        </p:nvSpPr>
        <p:spPr>
          <a:xfrm>
            <a:off x="2843808" y="2499733"/>
            <a:ext cx="4320480" cy="369332"/>
          </a:xfrm>
          <a:prstGeom prst="rect">
            <a:avLst/>
          </a:prstGeom>
          <a:noFill/>
        </p:spPr>
        <p:txBody>
          <a:bodyPr wrap="square" rtlCol="0">
            <a:spAutoFit/>
          </a:bodyPr>
          <a:lstStyle/>
          <a:p>
            <a:r>
              <a:rPr lang="fr-FR" b="1" dirty="0" smtClean="0"/>
              <a:t>Épandage </a:t>
            </a:r>
            <a:r>
              <a:rPr lang="fr-FR" b="1" dirty="0"/>
              <a:t>de lisier ou de </a:t>
            </a:r>
            <a:r>
              <a:rPr lang="fr-FR" b="1" dirty="0" smtClean="0"/>
              <a:t>fumier …</a:t>
            </a:r>
            <a:endParaRPr lang="fr-FR" dirty="0"/>
          </a:p>
        </p:txBody>
      </p:sp>
      <p:sp>
        <p:nvSpPr>
          <p:cNvPr id="16" name="ZoneTexte 15"/>
          <p:cNvSpPr txBox="1"/>
          <p:nvPr/>
        </p:nvSpPr>
        <p:spPr>
          <a:xfrm>
            <a:off x="2987824" y="1651885"/>
            <a:ext cx="4207845" cy="369332"/>
          </a:xfrm>
          <a:prstGeom prst="rect">
            <a:avLst/>
          </a:prstGeom>
          <a:noFill/>
        </p:spPr>
        <p:txBody>
          <a:bodyPr wrap="square" rtlCol="0">
            <a:spAutoFit/>
          </a:bodyPr>
          <a:lstStyle/>
          <a:p>
            <a:r>
              <a:rPr lang="fr-FR" b="1" dirty="0"/>
              <a:t>consommation de poulet</a:t>
            </a:r>
          </a:p>
        </p:txBody>
      </p:sp>
    </p:spTree>
    <p:extLst>
      <p:ext uri="{BB962C8B-B14F-4D97-AF65-F5344CB8AC3E}">
        <p14:creationId xmlns:p14="http://schemas.microsoft.com/office/powerpoint/2010/main" val="143853428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12</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31590"/>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t>2.   </a:t>
            </a:r>
            <a:r>
              <a:rPr lang="fr-FR" dirty="0" smtClean="0">
                <a:solidFill>
                  <a:srgbClr val="0070C0"/>
                </a:solidFill>
              </a:rPr>
              <a:t>Environnemental</a:t>
            </a:r>
            <a:r>
              <a:rPr lang="fr-FR" dirty="0" smtClean="0"/>
              <a:t> </a:t>
            </a:r>
          </a:p>
          <a:p>
            <a:endParaRPr lang="fr-FR" dirty="0" smtClean="0"/>
          </a:p>
          <a:p>
            <a:endParaRPr lang="fr-FR" dirty="0" smtClean="0"/>
          </a:p>
          <a:p>
            <a:r>
              <a:rPr lang="fr-FR" dirty="0" smtClean="0"/>
              <a:t>3</a:t>
            </a:r>
            <a:r>
              <a:rPr lang="fr-FR" dirty="0"/>
              <a:t>. </a:t>
            </a:r>
            <a:r>
              <a:rPr lang="fr-FR" dirty="0" smtClean="0"/>
              <a:t>  </a:t>
            </a:r>
            <a:r>
              <a:rPr lang="fr-FR" dirty="0">
                <a:solidFill>
                  <a:srgbClr val="0070C0"/>
                </a:solidFill>
              </a:rPr>
              <a:t>C</a:t>
            </a:r>
            <a:r>
              <a:rPr lang="fr-FR" dirty="0" smtClean="0">
                <a:solidFill>
                  <a:srgbClr val="0070C0"/>
                </a:solidFill>
              </a:rPr>
              <a:t>ontact </a:t>
            </a:r>
            <a:r>
              <a:rPr lang="fr-FR" dirty="0">
                <a:solidFill>
                  <a:srgbClr val="0070C0"/>
                </a:solidFill>
              </a:rPr>
              <a:t>Professionnel</a:t>
            </a:r>
          </a:p>
        </p:txBody>
      </p:sp>
      <p:sp>
        <p:nvSpPr>
          <p:cNvPr id="14" name="ZoneTexte 13"/>
          <p:cNvSpPr txBox="1"/>
          <p:nvPr/>
        </p:nvSpPr>
        <p:spPr>
          <a:xfrm>
            <a:off x="3275856" y="3204311"/>
            <a:ext cx="5760640" cy="646331"/>
          </a:xfrm>
          <a:prstGeom prst="rect">
            <a:avLst/>
          </a:prstGeom>
          <a:noFill/>
        </p:spPr>
        <p:txBody>
          <a:bodyPr wrap="square" rtlCol="0">
            <a:spAutoFit/>
          </a:bodyPr>
          <a:lstStyle/>
          <a:p>
            <a:r>
              <a:rPr lang="fr-FR" b="1" dirty="0"/>
              <a:t>Exposition directe aux animaux </a:t>
            </a:r>
            <a:r>
              <a:rPr lang="fr-FR" b="1" dirty="0" smtClean="0"/>
              <a:t>d'élevage, </a:t>
            </a:r>
          </a:p>
          <a:p>
            <a:r>
              <a:rPr lang="fr-FR" b="1" dirty="0"/>
              <a:t>Manipulation de produits animaux </a:t>
            </a:r>
            <a:r>
              <a:rPr lang="fr-FR" b="1" dirty="0" smtClean="0"/>
              <a:t>contaminés … </a:t>
            </a:r>
            <a:endParaRPr lang="fr-FR" dirty="0"/>
          </a:p>
        </p:txBody>
      </p:sp>
      <p:sp>
        <p:nvSpPr>
          <p:cNvPr id="15" name="ZoneTexte 14"/>
          <p:cNvSpPr txBox="1"/>
          <p:nvPr/>
        </p:nvSpPr>
        <p:spPr>
          <a:xfrm>
            <a:off x="2771800" y="2430309"/>
            <a:ext cx="4320480" cy="369332"/>
          </a:xfrm>
          <a:prstGeom prst="rect">
            <a:avLst/>
          </a:prstGeom>
          <a:noFill/>
        </p:spPr>
        <p:txBody>
          <a:bodyPr wrap="square" rtlCol="0">
            <a:spAutoFit/>
          </a:bodyPr>
          <a:lstStyle/>
          <a:p>
            <a:r>
              <a:rPr lang="fr-FR" b="1" dirty="0" smtClean="0"/>
              <a:t>Épandage </a:t>
            </a:r>
            <a:r>
              <a:rPr lang="fr-FR" b="1" dirty="0"/>
              <a:t>de lisier ou de </a:t>
            </a:r>
            <a:r>
              <a:rPr lang="fr-FR" b="1" dirty="0" smtClean="0"/>
              <a:t>fumier …</a:t>
            </a:r>
            <a:endParaRPr lang="fr-FR" dirty="0"/>
          </a:p>
        </p:txBody>
      </p:sp>
      <p:sp>
        <p:nvSpPr>
          <p:cNvPr id="16" name="ZoneTexte 15"/>
          <p:cNvSpPr txBox="1"/>
          <p:nvPr/>
        </p:nvSpPr>
        <p:spPr>
          <a:xfrm>
            <a:off x="2987824" y="1651885"/>
            <a:ext cx="4207845" cy="369332"/>
          </a:xfrm>
          <a:prstGeom prst="rect">
            <a:avLst/>
          </a:prstGeom>
          <a:noFill/>
        </p:spPr>
        <p:txBody>
          <a:bodyPr wrap="square" rtlCol="0">
            <a:spAutoFit/>
          </a:bodyPr>
          <a:lstStyle/>
          <a:p>
            <a:r>
              <a:rPr lang="fr-FR" b="1" dirty="0"/>
              <a:t>consommation de poulet</a:t>
            </a:r>
          </a:p>
        </p:txBody>
      </p:sp>
    </p:spTree>
    <p:extLst>
      <p:ext uri="{BB962C8B-B14F-4D97-AF65-F5344CB8AC3E}">
        <p14:creationId xmlns:p14="http://schemas.microsoft.com/office/powerpoint/2010/main" val="18301246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13</a:t>
            </a:fld>
            <a:endParaRPr lang="fr-FR" dirty="0"/>
          </a:p>
        </p:txBody>
      </p:sp>
      <p:sp>
        <p:nvSpPr>
          <p:cNvPr id="6" name="ZoneTexte 5"/>
          <p:cNvSpPr txBox="1"/>
          <p:nvPr/>
        </p:nvSpPr>
        <p:spPr>
          <a:xfrm>
            <a:off x="2243695" y="4124210"/>
            <a:ext cx="4608512" cy="461665"/>
          </a:xfrm>
          <a:prstGeom prst="rect">
            <a:avLst/>
          </a:prstGeom>
          <a:noFill/>
        </p:spPr>
        <p:txBody>
          <a:bodyPr wrap="square" rtlCol="0">
            <a:spAutoFit/>
          </a:bodyPr>
          <a:lstStyle/>
          <a:p>
            <a:r>
              <a:rPr lang="fr-FR" sz="2400" dirty="0" smtClean="0"/>
              <a:t>Modèle </a:t>
            </a:r>
            <a:r>
              <a:rPr lang="fr-FR" sz="2400" dirty="0" smtClean="0">
                <a:solidFill>
                  <a:srgbClr val="0070C0"/>
                </a:solidFill>
              </a:rPr>
              <a:t>Ferme</a:t>
            </a:r>
            <a:r>
              <a:rPr lang="fr-FR" sz="2400" dirty="0" smtClean="0"/>
              <a:t> </a:t>
            </a:r>
            <a:r>
              <a:rPr lang="fr-FR" sz="2400" dirty="0"/>
              <a:t>à la </a:t>
            </a:r>
            <a:r>
              <a:rPr lang="fr-FR" sz="2400" dirty="0" smtClean="0">
                <a:solidFill>
                  <a:srgbClr val="FF0000"/>
                </a:solidFill>
              </a:rPr>
              <a:t>Fourchette</a:t>
            </a:r>
            <a:endParaRPr lang="fr-FR" sz="2400" dirty="0">
              <a:solidFill>
                <a:srgbClr val="FF0000"/>
              </a:solidFill>
            </a:endParaRPr>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31590"/>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solidFill>
                  <a:schemeClr val="bg1">
                    <a:lumMod val="75000"/>
                  </a:schemeClr>
                </a:solidFill>
              </a:rPr>
              <a:t>2.   Environnemental </a:t>
            </a:r>
          </a:p>
          <a:p>
            <a:endParaRPr lang="fr-FR" dirty="0" smtClean="0"/>
          </a:p>
          <a:p>
            <a:endParaRPr lang="fr-FR" dirty="0" smtClean="0"/>
          </a:p>
          <a:p>
            <a:r>
              <a:rPr lang="fr-FR" dirty="0" smtClean="0">
                <a:solidFill>
                  <a:schemeClr val="bg1">
                    <a:lumMod val="75000"/>
                  </a:schemeClr>
                </a:solidFill>
              </a:rPr>
              <a:t>3</a:t>
            </a:r>
            <a:r>
              <a:rPr lang="fr-FR" dirty="0">
                <a:solidFill>
                  <a:schemeClr val="bg1">
                    <a:lumMod val="75000"/>
                  </a:schemeClr>
                </a:solidFill>
              </a:rPr>
              <a:t>. </a:t>
            </a:r>
            <a:r>
              <a:rPr lang="fr-FR" dirty="0" smtClean="0">
                <a:solidFill>
                  <a:schemeClr val="bg1">
                    <a:lumMod val="75000"/>
                  </a:schemeClr>
                </a:solidFill>
              </a:rPr>
              <a:t>  </a:t>
            </a:r>
            <a:r>
              <a:rPr lang="fr-FR" dirty="0">
                <a:solidFill>
                  <a:schemeClr val="bg1">
                    <a:lumMod val="75000"/>
                  </a:schemeClr>
                </a:solidFill>
              </a:rPr>
              <a:t>C</a:t>
            </a:r>
            <a:r>
              <a:rPr lang="fr-FR" dirty="0" smtClean="0">
                <a:solidFill>
                  <a:schemeClr val="bg1">
                    <a:lumMod val="75000"/>
                  </a:schemeClr>
                </a:solidFill>
              </a:rPr>
              <a:t>ontact </a:t>
            </a:r>
            <a:r>
              <a:rPr lang="fr-FR" dirty="0">
                <a:solidFill>
                  <a:schemeClr val="bg1">
                    <a:lumMod val="75000"/>
                  </a:schemeClr>
                </a:solidFill>
              </a:rPr>
              <a:t>Professionnel</a:t>
            </a:r>
          </a:p>
        </p:txBody>
      </p:sp>
      <p:sp>
        <p:nvSpPr>
          <p:cNvPr id="14" name="ZoneTexte 13"/>
          <p:cNvSpPr txBox="1"/>
          <p:nvPr/>
        </p:nvSpPr>
        <p:spPr>
          <a:xfrm>
            <a:off x="3275856" y="3204311"/>
            <a:ext cx="5760640" cy="646331"/>
          </a:xfrm>
          <a:prstGeom prst="rect">
            <a:avLst/>
          </a:prstGeom>
          <a:noFill/>
        </p:spPr>
        <p:txBody>
          <a:bodyPr wrap="square" rtlCol="0">
            <a:spAutoFit/>
          </a:bodyPr>
          <a:lstStyle/>
          <a:p>
            <a:r>
              <a:rPr lang="fr-FR" b="1" dirty="0">
                <a:solidFill>
                  <a:schemeClr val="bg1">
                    <a:lumMod val="75000"/>
                  </a:schemeClr>
                </a:solidFill>
              </a:rPr>
              <a:t>Exposition directe aux animaux d'élevage </a:t>
            </a:r>
            <a:endParaRPr lang="fr-FR" b="1" dirty="0" smtClean="0">
              <a:solidFill>
                <a:schemeClr val="bg1">
                  <a:lumMod val="75000"/>
                </a:schemeClr>
              </a:solidFill>
            </a:endParaRPr>
          </a:p>
          <a:p>
            <a:r>
              <a:rPr lang="fr-FR" b="1" dirty="0">
                <a:solidFill>
                  <a:schemeClr val="bg1">
                    <a:lumMod val="75000"/>
                  </a:schemeClr>
                </a:solidFill>
              </a:rPr>
              <a:t>Manipulation de produits animaux </a:t>
            </a:r>
            <a:r>
              <a:rPr lang="fr-FR" b="1" dirty="0" smtClean="0">
                <a:solidFill>
                  <a:schemeClr val="bg1">
                    <a:lumMod val="75000"/>
                  </a:schemeClr>
                </a:solidFill>
              </a:rPr>
              <a:t>contaminés … </a:t>
            </a:r>
            <a:endParaRPr lang="fr-FR" dirty="0">
              <a:solidFill>
                <a:schemeClr val="bg1">
                  <a:lumMod val="75000"/>
                </a:schemeClr>
              </a:solidFill>
            </a:endParaRPr>
          </a:p>
        </p:txBody>
      </p:sp>
      <p:sp>
        <p:nvSpPr>
          <p:cNvPr id="15" name="ZoneTexte 14"/>
          <p:cNvSpPr txBox="1"/>
          <p:nvPr/>
        </p:nvSpPr>
        <p:spPr>
          <a:xfrm>
            <a:off x="2708475" y="2460918"/>
            <a:ext cx="4320480" cy="369332"/>
          </a:xfrm>
          <a:prstGeom prst="rect">
            <a:avLst/>
          </a:prstGeom>
          <a:noFill/>
        </p:spPr>
        <p:txBody>
          <a:bodyPr wrap="square" rtlCol="0">
            <a:spAutoFit/>
          </a:bodyPr>
          <a:lstStyle/>
          <a:p>
            <a:r>
              <a:rPr lang="fr-FR" b="1" dirty="0" smtClean="0">
                <a:solidFill>
                  <a:schemeClr val="bg1">
                    <a:lumMod val="75000"/>
                  </a:schemeClr>
                </a:solidFill>
              </a:rPr>
              <a:t>Épandage </a:t>
            </a:r>
            <a:r>
              <a:rPr lang="fr-FR" b="1" dirty="0">
                <a:solidFill>
                  <a:schemeClr val="bg1">
                    <a:lumMod val="75000"/>
                  </a:schemeClr>
                </a:solidFill>
              </a:rPr>
              <a:t>de lisier ou de </a:t>
            </a:r>
            <a:r>
              <a:rPr lang="fr-FR" b="1" dirty="0" smtClean="0">
                <a:solidFill>
                  <a:schemeClr val="bg1">
                    <a:lumMod val="75000"/>
                  </a:schemeClr>
                </a:solidFill>
              </a:rPr>
              <a:t>fumier …</a:t>
            </a:r>
            <a:endParaRPr lang="fr-FR" dirty="0">
              <a:solidFill>
                <a:schemeClr val="bg1">
                  <a:lumMod val="75000"/>
                </a:schemeClr>
              </a:solidFill>
            </a:endParaRPr>
          </a:p>
        </p:txBody>
      </p:sp>
      <p:sp>
        <p:nvSpPr>
          <p:cNvPr id="16" name="ZoneTexte 15"/>
          <p:cNvSpPr txBox="1"/>
          <p:nvPr/>
        </p:nvSpPr>
        <p:spPr>
          <a:xfrm>
            <a:off x="2987824" y="1651885"/>
            <a:ext cx="4207845" cy="369332"/>
          </a:xfrm>
          <a:prstGeom prst="rect">
            <a:avLst/>
          </a:prstGeom>
          <a:noFill/>
        </p:spPr>
        <p:txBody>
          <a:bodyPr wrap="square" rtlCol="0">
            <a:spAutoFit/>
          </a:bodyPr>
          <a:lstStyle/>
          <a:p>
            <a:r>
              <a:rPr lang="fr-FR" b="1" dirty="0"/>
              <a:t>consommation de poulet</a:t>
            </a:r>
          </a:p>
        </p:txBody>
      </p:sp>
    </p:spTree>
    <p:extLst>
      <p:ext uri="{BB962C8B-B14F-4D97-AF65-F5344CB8AC3E}">
        <p14:creationId xmlns:p14="http://schemas.microsoft.com/office/powerpoint/2010/main" val="152443132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14</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 - </a:t>
            </a:r>
            <a:r>
              <a:rPr lang="fr-FR" sz="3600" dirty="0">
                <a:solidFill>
                  <a:srgbClr val="0070C0"/>
                </a:solidFill>
              </a:rPr>
              <a:t>Ferme</a:t>
            </a:r>
            <a:r>
              <a:rPr lang="fr-FR" sz="3600" dirty="0"/>
              <a:t> à la </a:t>
            </a:r>
            <a:r>
              <a:rPr lang="fr-FR" sz="3600" dirty="0">
                <a:solidFill>
                  <a:srgbClr val="FF0000"/>
                </a:solidFill>
              </a:rPr>
              <a:t>Fourchette</a:t>
            </a:r>
          </a:p>
          <a:p>
            <a:endParaRPr lang="fr-FR" sz="3600" dirty="0"/>
          </a:p>
        </p:txBody>
      </p:sp>
      <p:sp>
        <p:nvSpPr>
          <p:cNvPr id="13" name="ZoneTexte 12"/>
          <p:cNvSpPr txBox="1"/>
          <p:nvPr/>
        </p:nvSpPr>
        <p:spPr>
          <a:xfrm>
            <a:off x="275431" y="1131590"/>
            <a:ext cx="8545041" cy="2031325"/>
          </a:xfrm>
          <a:prstGeom prst="rect">
            <a:avLst/>
          </a:prstGeom>
          <a:noFill/>
        </p:spPr>
        <p:txBody>
          <a:bodyPr wrap="square" rtlCol="0">
            <a:spAutoFit/>
          </a:bodyPr>
          <a:lstStyle/>
          <a:p>
            <a:r>
              <a:rPr lang="fr-FR" dirty="0"/>
              <a:t>Un modèle mathématique </a:t>
            </a:r>
            <a:endParaRPr lang="fr-FR" dirty="0" smtClean="0"/>
          </a:p>
          <a:p>
            <a:endParaRPr lang="fr-FR" dirty="0"/>
          </a:p>
          <a:p>
            <a:r>
              <a:rPr lang="fr-FR" dirty="0"/>
              <a:t>R</a:t>
            </a:r>
            <a:r>
              <a:rPr lang="fr-FR" dirty="0" smtClean="0"/>
              <a:t>eproduisant </a:t>
            </a:r>
            <a:r>
              <a:rPr lang="fr-FR" dirty="0"/>
              <a:t>chaque </a:t>
            </a:r>
            <a:r>
              <a:rPr lang="fr-FR" dirty="0">
                <a:solidFill>
                  <a:srgbClr val="0070C0"/>
                </a:solidFill>
              </a:rPr>
              <a:t>étape</a:t>
            </a:r>
            <a:r>
              <a:rPr lang="fr-FR" dirty="0"/>
              <a:t> de la chaîne de </a:t>
            </a:r>
            <a:r>
              <a:rPr lang="fr-FR" dirty="0" smtClean="0"/>
              <a:t>production</a:t>
            </a:r>
          </a:p>
          <a:p>
            <a:endParaRPr lang="fr-FR" dirty="0"/>
          </a:p>
          <a:p>
            <a:r>
              <a:rPr lang="fr-FR" dirty="0" smtClean="0"/>
              <a:t>Sortie du modèle:</a:t>
            </a:r>
          </a:p>
          <a:p>
            <a:pPr marL="285750" indent="-285750">
              <a:buFont typeface="Arial" panose="020B0604020202020204" pitchFamily="34" charset="0"/>
              <a:buChar char="•"/>
            </a:pPr>
            <a:r>
              <a:rPr lang="fr-FR" dirty="0"/>
              <a:t>	</a:t>
            </a:r>
            <a:r>
              <a:rPr lang="fr-FR" dirty="0" smtClean="0"/>
              <a:t>Proportion de produits contaminés (poulets entiers, filets)</a:t>
            </a:r>
          </a:p>
          <a:p>
            <a:pPr marL="285750" indent="-285750">
              <a:buFont typeface="Arial" panose="020B0604020202020204" pitchFamily="34" charset="0"/>
              <a:buChar char="•"/>
            </a:pPr>
            <a:r>
              <a:rPr lang="fr-FR" dirty="0"/>
              <a:t>	</a:t>
            </a:r>
            <a:r>
              <a:rPr lang="fr-FR" dirty="0" smtClean="0"/>
              <a:t>Niveau de contamination (nombre d’UFC par portion)</a:t>
            </a:r>
            <a:endParaRPr lang="fr-FR" dirty="0" smtClean="0"/>
          </a:p>
        </p:txBody>
      </p:sp>
    </p:spTree>
    <p:extLst>
      <p:ext uri="{BB962C8B-B14F-4D97-AF65-F5344CB8AC3E}">
        <p14:creationId xmlns:p14="http://schemas.microsoft.com/office/powerpoint/2010/main" val="409781514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15</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 - </a:t>
            </a:r>
            <a:r>
              <a:rPr lang="fr-FR" sz="3600" dirty="0">
                <a:solidFill>
                  <a:srgbClr val="0070C0"/>
                </a:solidFill>
              </a:rPr>
              <a:t>Ferme</a:t>
            </a:r>
            <a:r>
              <a:rPr lang="fr-FR" sz="3600" dirty="0"/>
              <a:t> à la </a:t>
            </a:r>
            <a:r>
              <a:rPr lang="fr-FR" sz="3600" dirty="0">
                <a:solidFill>
                  <a:srgbClr val="FF0000"/>
                </a:solidFill>
              </a:rPr>
              <a:t>Fourchette</a:t>
            </a:r>
          </a:p>
          <a:p>
            <a:endParaRPr lang="fr-FR" sz="3600" dirty="0"/>
          </a:p>
        </p:txBody>
      </p:sp>
      <p:sp>
        <p:nvSpPr>
          <p:cNvPr id="13" name="ZoneTexte 12"/>
          <p:cNvSpPr txBox="1"/>
          <p:nvPr/>
        </p:nvSpPr>
        <p:spPr>
          <a:xfrm>
            <a:off x="275431" y="1131590"/>
            <a:ext cx="8545041" cy="923330"/>
          </a:xfrm>
          <a:prstGeom prst="rect">
            <a:avLst/>
          </a:prstGeom>
          <a:noFill/>
        </p:spPr>
        <p:txBody>
          <a:bodyPr wrap="square" rtlCol="0">
            <a:spAutoFit/>
          </a:bodyPr>
          <a:lstStyle/>
          <a:p>
            <a:r>
              <a:rPr lang="fr-FR" dirty="0"/>
              <a:t>Un modèle mathématique </a:t>
            </a:r>
            <a:endParaRPr lang="fr-FR" dirty="0" smtClean="0"/>
          </a:p>
          <a:p>
            <a:endParaRPr lang="fr-FR" dirty="0"/>
          </a:p>
          <a:p>
            <a:r>
              <a:rPr lang="fr-FR" dirty="0"/>
              <a:t>R</a:t>
            </a:r>
            <a:r>
              <a:rPr lang="fr-FR" dirty="0" smtClean="0"/>
              <a:t>eproduisant </a:t>
            </a:r>
            <a:r>
              <a:rPr lang="fr-FR" dirty="0"/>
              <a:t>chaque </a:t>
            </a:r>
            <a:r>
              <a:rPr lang="fr-FR" dirty="0">
                <a:solidFill>
                  <a:srgbClr val="0070C0"/>
                </a:solidFill>
              </a:rPr>
              <a:t>étape</a:t>
            </a:r>
            <a:r>
              <a:rPr lang="fr-FR" dirty="0"/>
              <a:t> de la chaîne de production</a:t>
            </a:r>
            <a:endParaRPr lang="fr-FR" dirty="0" smtClean="0"/>
          </a:p>
        </p:txBody>
      </p:sp>
      <p:sp>
        <p:nvSpPr>
          <p:cNvPr id="3" name="Rectangle à coins arrondis 2"/>
          <p:cNvSpPr/>
          <p:nvPr/>
        </p:nvSpPr>
        <p:spPr>
          <a:xfrm>
            <a:off x="179512" y="2809850"/>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échaudage</a:t>
            </a:r>
            <a:endParaRPr lang="fr-FR" sz="1400" dirty="0">
              <a:solidFill>
                <a:schemeClr val="tx1"/>
              </a:solidFill>
            </a:endParaRPr>
          </a:p>
        </p:txBody>
      </p:sp>
      <p:sp>
        <p:nvSpPr>
          <p:cNvPr id="12" name="Rectangle à coins arrondis 11"/>
          <p:cNvSpPr/>
          <p:nvPr/>
        </p:nvSpPr>
        <p:spPr>
          <a:xfrm>
            <a:off x="7556496"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emballage</a:t>
            </a:r>
            <a:endParaRPr lang="fr-FR" sz="1400" dirty="0">
              <a:solidFill>
                <a:schemeClr val="tx1"/>
              </a:solidFill>
            </a:endParaRPr>
          </a:p>
        </p:txBody>
      </p:sp>
      <p:sp>
        <p:nvSpPr>
          <p:cNvPr id="17" name="Rectangle à coins arrondis 16"/>
          <p:cNvSpPr/>
          <p:nvPr/>
        </p:nvSpPr>
        <p:spPr>
          <a:xfrm>
            <a:off x="6084058"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ressuage</a:t>
            </a:r>
          </a:p>
        </p:txBody>
      </p:sp>
      <p:sp>
        <p:nvSpPr>
          <p:cNvPr id="18" name="Rectangle à coins arrondis 17"/>
          <p:cNvSpPr/>
          <p:nvPr/>
        </p:nvSpPr>
        <p:spPr>
          <a:xfrm>
            <a:off x="4593820"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rinçage</a:t>
            </a:r>
            <a:r>
              <a:rPr lang="fr-FR" dirty="0">
                <a:solidFill>
                  <a:schemeClr val="tx1"/>
                </a:solidFill>
              </a:rPr>
              <a:t> </a:t>
            </a:r>
          </a:p>
        </p:txBody>
      </p:sp>
      <p:sp>
        <p:nvSpPr>
          <p:cNvPr id="19" name="Rectangle à coins arrondis 18"/>
          <p:cNvSpPr/>
          <p:nvPr/>
        </p:nvSpPr>
        <p:spPr>
          <a:xfrm>
            <a:off x="3117534"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dirty="0">
                <a:solidFill>
                  <a:schemeClr val="tx1"/>
                </a:solidFill>
              </a:rPr>
              <a:t>é</a:t>
            </a:r>
            <a:r>
              <a:rPr lang="fr-FR" sz="1300" dirty="0" smtClean="0">
                <a:solidFill>
                  <a:schemeClr val="tx1"/>
                </a:solidFill>
              </a:rPr>
              <a:t>viscération</a:t>
            </a:r>
            <a:endParaRPr lang="fr-FR" sz="1300" dirty="0">
              <a:solidFill>
                <a:schemeClr val="tx1"/>
              </a:solidFill>
            </a:endParaRPr>
          </a:p>
        </p:txBody>
      </p:sp>
      <p:sp>
        <p:nvSpPr>
          <p:cNvPr id="20" name="Rectangle à coins arrondis 19"/>
          <p:cNvSpPr/>
          <p:nvPr/>
        </p:nvSpPr>
        <p:spPr>
          <a:xfrm>
            <a:off x="1648900"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p</a:t>
            </a:r>
            <a:r>
              <a:rPr lang="fr-FR" sz="1400" dirty="0" smtClean="0">
                <a:solidFill>
                  <a:schemeClr val="tx1"/>
                </a:solidFill>
              </a:rPr>
              <a:t>lumaison </a:t>
            </a:r>
            <a:endParaRPr lang="fr-FR" sz="1400" dirty="0">
              <a:solidFill>
                <a:schemeClr val="tx1"/>
              </a:solidFill>
            </a:endParaRPr>
          </a:p>
        </p:txBody>
      </p:sp>
      <p:cxnSp>
        <p:nvCxnSpPr>
          <p:cNvPr id="8" name="Connecteur droit avec flèche 7"/>
          <p:cNvCxnSpPr>
            <a:stCxn id="3" idx="3"/>
            <a:endCxn id="20" idx="1"/>
          </p:cNvCxnSpPr>
          <p:nvPr/>
        </p:nvCxnSpPr>
        <p:spPr>
          <a:xfrm flipV="1">
            <a:off x="1403648" y="3204376"/>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p:cNvCxnSpPr/>
          <p:nvPr/>
        </p:nvCxnSpPr>
        <p:spPr>
          <a:xfrm flipV="1">
            <a:off x="7308194" y="3206596"/>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eur droit avec flèche 21"/>
          <p:cNvCxnSpPr/>
          <p:nvPr/>
        </p:nvCxnSpPr>
        <p:spPr>
          <a:xfrm flipV="1">
            <a:off x="5833344"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p:cNvCxnSpPr/>
          <p:nvPr/>
        </p:nvCxnSpPr>
        <p:spPr>
          <a:xfrm flipV="1">
            <a:off x="4362520"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eur droit avec flèche 23"/>
          <p:cNvCxnSpPr/>
          <p:nvPr/>
        </p:nvCxnSpPr>
        <p:spPr>
          <a:xfrm flipV="1">
            <a:off x="2851432"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877779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16</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 - </a:t>
            </a:r>
            <a:r>
              <a:rPr lang="fr-FR" sz="3600" dirty="0">
                <a:solidFill>
                  <a:srgbClr val="0070C0"/>
                </a:solidFill>
              </a:rPr>
              <a:t>Ferme</a:t>
            </a:r>
            <a:r>
              <a:rPr lang="fr-FR" sz="3600" dirty="0"/>
              <a:t> à la </a:t>
            </a:r>
            <a:r>
              <a:rPr lang="fr-FR" sz="3600" dirty="0">
                <a:solidFill>
                  <a:srgbClr val="FF0000"/>
                </a:solidFill>
              </a:rPr>
              <a:t>Fourchette</a:t>
            </a:r>
          </a:p>
          <a:p>
            <a:endParaRPr lang="fr-FR" sz="3600" dirty="0"/>
          </a:p>
        </p:txBody>
      </p:sp>
      <p:sp>
        <p:nvSpPr>
          <p:cNvPr id="13" name="ZoneTexte 12"/>
          <p:cNvSpPr txBox="1"/>
          <p:nvPr/>
        </p:nvSpPr>
        <p:spPr>
          <a:xfrm>
            <a:off x="275431" y="1131590"/>
            <a:ext cx="8545041" cy="1477328"/>
          </a:xfrm>
          <a:prstGeom prst="rect">
            <a:avLst/>
          </a:prstGeom>
          <a:noFill/>
        </p:spPr>
        <p:txBody>
          <a:bodyPr wrap="square" rtlCol="0">
            <a:spAutoFit/>
          </a:bodyPr>
          <a:lstStyle/>
          <a:p>
            <a:pPr marL="285750" indent="-285750">
              <a:buFont typeface="Arial" panose="020B0604020202020204" pitchFamily="34" charset="0"/>
              <a:buChar char="•"/>
            </a:pPr>
            <a:r>
              <a:rPr lang="fr-FR" dirty="0"/>
              <a:t>Nous nous appuierons sur les pratiques des abattoirs </a:t>
            </a:r>
            <a:r>
              <a:rPr lang="fr-FR" dirty="0" smtClean="0"/>
              <a:t>français</a:t>
            </a: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r>
              <a:rPr lang="fr-FR" dirty="0" smtClean="0"/>
              <a:t>Nous </a:t>
            </a:r>
            <a:r>
              <a:rPr lang="fr-FR" dirty="0"/>
              <a:t>avons besoin de votre expertise pour définir les </a:t>
            </a:r>
            <a:r>
              <a:rPr lang="fr-FR" dirty="0" smtClean="0"/>
              <a:t>étapes</a:t>
            </a:r>
            <a:endParaRPr lang="fr-FR" dirty="0"/>
          </a:p>
          <a:p>
            <a:pPr marL="285750"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smtClean="0"/>
          </a:p>
        </p:txBody>
      </p:sp>
      <p:sp>
        <p:nvSpPr>
          <p:cNvPr id="3" name="Rectangle à coins arrondis 2"/>
          <p:cNvSpPr/>
          <p:nvPr/>
        </p:nvSpPr>
        <p:spPr>
          <a:xfrm>
            <a:off x="179512" y="2809850"/>
            <a:ext cx="1224136" cy="792088"/>
          </a:xfrm>
          <a:prstGeom prst="roundRect">
            <a:avLst/>
          </a:prstGeom>
          <a:solidFill>
            <a:schemeClr val="accent1">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bg1">
                    <a:lumMod val="85000"/>
                  </a:schemeClr>
                </a:solidFill>
              </a:rPr>
              <a:t>échaudage</a:t>
            </a:r>
            <a:endParaRPr lang="fr-FR" sz="1400" dirty="0">
              <a:solidFill>
                <a:schemeClr val="bg1">
                  <a:lumMod val="85000"/>
                </a:schemeClr>
              </a:solidFill>
            </a:endParaRPr>
          </a:p>
        </p:txBody>
      </p:sp>
      <p:sp>
        <p:nvSpPr>
          <p:cNvPr id="12" name="Rectangle à coins arrondis 11"/>
          <p:cNvSpPr/>
          <p:nvPr/>
        </p:nvSpPr>
        <p:spPr>
          <a:xfrm>
            <a:off x="7556496"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smtClean="0">
                <a:solidFill>
                  <a:schemeClr val="tx1"/>
                </a:solidFill>
              </a:rPr>
              <a:t>emballage</a:t>
            </a:r>
            <a:endParaRPr lang="fr-FR" sz="1400" dirty="0">
              <a:solidFill>
                <a:schemeClr val="tx1"/>
              </a:solidFill>
            </a:endParaRPr>
          </a:p>
        </p:txBody>
      </p:sp>
      <p:sp>
        <p:nvSpPr>
          <p:cNvPr id="17" name="Rectangle à coins arrondis 16"/>
          <p:cNvSpPr/>
          <p:nvPr/>
        </p:nvSpPr>
        <p:spPr>
          <a:xfrm>
            <a:off x="6084058"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ressuage</a:t>
            </a:r>
          </a:p>
        </p:txBody>
      </p:sp>
      <p:sp>
        <p:nvSpPr>
          <p:cNvPr id="18" name="Rectangle à coins arrondis 17"/>
          <p:cNvSpPr/>
          <p:nvPr/>
        </p:nvSpPr>
        <p:spPr>
          <a:xfrm>
            <a:off x="4593820" y="2808332"/>
            <a:ext cx="1224136" cy="792088"/>
          </a:xfrm>
          <a:prstGeom prst="roundRect">
            <a:avLst/>
          </a:prstGeom>
          <a:solidFill>
            <a:schemeClr val="accent1">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tx1"/>
                </a:solidFill>
              </a:rPr>
              <a:t>rinçage</a:t>
            </a:r>
            <a:r>
              <a:rPr lang="fr-FR" dirty="0">
                <a:solidFill>
                  <a:schemeClr val="tx1"/>
                </a:solidFill>
              </a:rPr>
              <a:t> </a:t>
            </a:r>
          </a:p>
        </p:txBody>
      </p:sp>
      <p:sp>
        <p:nvSpPr>
          <p:cNvPr id="19" name="Rectangle à coins arrondis 18"/>
          <p:cNvSpPr/>
          <p:nvPr/>
        </p:nvSpPr>
        <p:spPr>
          <a:xfrm>
            <a:off x="3117534" y="2808332"/>
            <a:ext cx="1224136" cy="792088"/>
          </a:xfrm>
          <a:prstGeom prst="roundRect">
            <a:avLst/>
          </a:prstGeom>
          <a:solidFill>
            <a:schemeClr val="accent1">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300" dirty="0">
                <a:solidFill>
                  <a:schemeClr val="bg1">
                    <a:lumMod val="85000"/>
                  </a:schemeClr>
                </a:solidFill>
              </a:rPr>
              <a:t>é</a:t>
            </a:r>
            <a:r>
              <a:rPr lang="fr-FR" sz="1300" dirty="0" smtClean="0">
                <a:solidFill>
                  <a:schemeClr val="bg1">
                    <a:lumMod val="85000"/>
                  </a:schemeClr>
                </a:solidFill>
              </a:rPr>
              <a:t>viscération</a:t>
            </a:r>
            <a:endParaRPr lang="fr-FR" sz="1300" dirty="0">
              <a:solidFill>
                <a:schemeClr val="bg1">
                  <a:lumMod val="85000"/>
                </a:schemeClr>
              </a:solidFill>
            </a:endParaRPr>
          </a:p>
        </p:txBody>
      </p:sp>
      <p:sp>
        <p:nvSpPr>
          <p:cNvPr id="20" name="Rectangle à coins arrondis 19"/>
          <p:cNvSpPr/>
          <p:nvPr/>
        </p:nvSpPr>
        <p:spPr>
          <a:xfrm>
            <a:off x="1648900" y="2808332"/>
            <a:ext cx="1224136" cy="792088"/>
          </a:xfrm>
          <a:prstGeom prst="roundRect">
            <a:avLst/>
          </a:prstGeom>
          <a:solidFill>
            <a:schemeClr val="accent1">
              <a:lumMod val="20000"/>
              <a:lumOff val="80000"/>
            </a:schemeClr>
          </a:solidFill>
          <a:ln>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chemeClr val="bg1">
                    <a:lumMod val="85000"/>
                  </a:schemeClr>
                </a:solidFill>
              </a:rPr>
              <a:t>p</a:t>
            </a:r>
            <a:r>
              <a:rPr lang="fr-FR" sz="1400" dirty="0" smtClean="0">
                <a:solidFill>
                  <a:schemeClr val="bg1">
                    <a:lumMod val="85000"/>
                  </a:schemeClr>
                </a:solidFill>
              </a:rPr>
              <a:t>lumaison</a:t>
            </a:r>
            <a:r>
              <a:rPr lang="fr-FR" sz="1400" dirty="0" smtClean="0">
                <a:solidFill>
                  <a:schemeClr val="tx1"/>
                </a:solidFill>
              </a:rPr>
              <a:t> </a:t>
            </a:r>
            <a:endParaRPr lang="fr-FR" sz="1400" dirty="0">
              <a:solidFill>
                <a:schemeClr val="tx1"/>
              </a:solidFill>
            </a:endParaRPr>
          </a:p>
        </p:txBody>
      </p:sp>
      <p:cxnSp>
        <p:nvCxnSpPr>
          <p:cNvPr id="8" name="Connecteur droit avec flèche 7"/>
          <p:cNvCxnSpPr>
            <a:stCxn id="3" idx="3"/>
            <a:endCxn id="20" idx="1"/>
          </p:cNvCxnSpPr>
          <p:nvPr/>
        </p:nvCxnSpPr>
        <p:spPr>
          <a:xfrm flipV="1">
            <a:off x="1403648" y="3204376"/>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1" name="Connecteur droit avec flèche 20"/>
          <p:cNvCxnSpPr/>
          <p:nvPr/>
        </p:nvCxnSpPr>
        <p:spPr>
          <a:xfrm flipV="1">
            <a:off x="7308194" y="3206596"/>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Connecteur droit avec flèche 21"/>
          <p:cNvCxnSpPr/>
          <p:nvPr/>
        </p:nvCxnSpPr>
        <p:spPr>
          <a:xfrm flipV="1">
            <a:off x="5833344"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Connecteur droit avec flèche 22"/>
          <p:cNvCxnSpPr/>
          <p:nvPr/>
        </p:nvCxnSpPr>
        <p:spPr>
          <a:xfrm flipV="1">
            <a:off x="4340509"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4" name="Connecteur droit avec flèche 23"/>
          <p:cNvCxnSpPr/>
          <p:nvPr/>
        </p:nvCxnSpPr>
        <p:spPr>
          <a:xfrm flipV="1">
            <a:off x="2873443" y="3202858"/>
            <a:ext cx="245252" cy="151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7" name="Flèche vers le bas 6"/>
          <p:cNvSpPr/>
          <p:nvPr/>
        </p:nvSpPr>
        <p:spPr>
          <a:xfrm>
            <a:off x="6552110" y="2132561"/>
            <a:ext cx="288032" cy="576064"/>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5" name="Flèche vers le bas 24"/>
          <p:cNvSpPr/>
          <p:nvPr/>
        </p:nvSpPr>
        <p:spPr>
          <a:xfrm>
            <a:off x="8024548" y="2132561"/>
            <a:ext cx="288032" cy="576064"/>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6" name="Flèche vers le bas 25"/>
          <p:cNvSpPr/>
          <p:nvPr/>
        </p:nvSpPr>
        <p:spPr>
          <a:xfrm>
            <a:off x="5061872" y="2132561"/>
            <a:ext cx="288032" cy="576064"/>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4350194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a:xfrm>
            <a:off x="359999" y="738000"/>
            <a:ext cx="8424000" cy="4046400"/>
          </a:xfrm>
        </p:spPr>
        <p:txBody>
          <a:bodyPr/>
          <a:lstStyle/>
          <a:p>
            <a:r>
              <a:rPr lang="fr-FR" dirty="0" smtClean="0"/>
              <a:t>2 </a:t>
            </a:r>
            <a:r>
              <a:rPr lang="fr-FR" dirty="0"/>
              <a:t>— </a:t>
            </a:r>
            <a:r>
              <a:rPr lang="fr-FR" dirty="0" smtClean="0"/>
              <a:t>Questions</a:t>
            </a:r>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a:xfrm>
            <a:off x="7699725" y="4659675"/>
            <a:ext cx="1170000" cy="211929"/>
          </a:xfrm>
        </p:spPr>
        <p:txBody>
          <a:bodyPr/>
          <a:lstStyle/>
          <a:p>
            <a:r>
              <a:rPr lang="fr-FR"/>
              <a:t>XX/XX/XXXX</a:t>
            </a:r>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a:xfrm>
            <a:off x="275431" y="4659982"/>
            <a:ext cx="3086100" cy="211622"/>
          </a:xfrm>
        </p:spPr>
        <p:txBody>
          <a:bodyPr/>
          <a:lstStyle/>
          <a:p>
            <a:r>
              <a:rPr lang="fr-FR"/>
              <a:t>Titre de la présentation</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17</a:t>
            </a:fld>
            <a:endParaRPr lang="fr-FR" dirty="0"/>
          </a:p>
        </p:txBody>
      </p:sp>
    </p:spTree>
    <p:extLst>
      <p:ext uri="{BB962C8B-B14F-4D97-AF65-F5344CB8AC3E}">
        <p14:creationId xmlns:p14="http://schemas.microsoft.com/office/powerpoint/2010/main" val="243762442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18</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200" dirty="0"/>
              <a:t>Etape de rinçage (washing)</a:t>
            </a:r>
            <a:endParaRPr lang="fr-FR" sz="5400" dirty="0"/>
          </a:p>
        </p:txBody>
      </p:sp>
      <p:sp>
        <p:nvSpPr>
          <p:cNvPr id="6" name="ZoneTexte 5"/>
          <p:cNvSpPr txBox="1"/>
          <p:nvPr/>
        </p:nvSpPr>
        <p:spPr>
          <a:xfrm>
            <a:off x="262131" y="1059582"/>
            <a:ext cx="7128792" cy="369332"/>
          </a:xfrm>
          <a:prstGeom prst="rect">
            <a:avLst/>
          </a:prstGeom>
          <a:noFill/>
        </p:spPr>
        <p:txBody>
          <a:bodyPr wrap="square" rtlCol="0">
            <a:spAutoFit/>
          </a:bodyPr>
          <a:lstStyle/>
          <a:p>
            <a:r>
              <a:rPr lang="fr-FR" dirty="0">
                <a:solidFill>
                  <a:srgbClr val="0070C0"/>
                </a:solidFill>
              </a:rPr>
              <a:t>Rinçage</a:t>
            </a:r>
            <a:r>
              <a:rPr lang="fr-FR" dirty="0"/>
              <a:t> des carcasses de poulet </a:t>
            </a:r>
            <a:r>
              <a:rPr lang="fr-FR" dirty="0">
                <a:solidFill>
                  <a:srgbClr val="0070C0"/>
                </a:solidFill>
              </a:rPr>
              <a:t>après éviscération</a:t>
            </a:r>
          </a:p>
        </p:txBody>
      </p:sp>
      <p:sp>
        <p:nvSpPr>
          <p:cNvPr id="7" name="ZoneTexte 6"/>
          <p:cNvSpPr txBox="1"/>
          <p:nvPr/>
        </p:nvSpPr>
        <p:spPr>
          <a:xfrm>
            <a:off x="275431" y="1779662"/>
            <a:ext cx="8257009" cy="2862322"/>
          </a:xfrm>
          <a:prstGeom prst="rect">
            <a:avLst/>
          </a:prstGeom>
          <a:noFill/>
        </p:spPr>
        <p:txBody>
          <a:bodyPr wrap="square" rtlCol="0">
            <a:spAutoFit/>
          </a:bodyPr>
          <a:lstStyle/>
          <a:p>
            <a:r>
              <a:rPr lang="fr-FR" dirty="0" smtClean="0"/>
              <a:t>1.  Quelles </a:t>
            </a:r>
            <a:r>
              <a:rPr lang="fr-FR" dirty="0">
                <a:solidFill>
                  <a:srgbClr val="FF0000"/>
                </a:solidFill>
              </a:rPr>
              <a:t>techniques de rinçage </a:t>
            </a:r>
            <a:r>
              <a:rPr lang="fr-FR" dirty="0" smtClean="0"/>
              <a:t>sont </a:t>
            </a:r>
            <a:r>
              <a:rPr lang="fr-FR" dirty="0"/>
              <a:t>utilisées dans les abattoirs </a:t>
            </a:r>
            <a:r>
              <a:rPr lang="fr-FR" dirty="0" smtClean="0"/>
              <a:t>?	</a:t>
            </a:r>
          </a:p>
          <a:p>
            <a:pPr marL="742950" lvl="1" indent="-285750">
              <a:buFont typeface="Arial" panose="020B0604020202020204" pitchFamily="34" charset="0"/>
              <a:buChar char="•"/>
            </a:pPr>
            <a:endParaRPr lang="fr-FR" dirty="0" smtClean="0"/>
          </a:p>
          <a:p>
            <a:pPr marL="742950" lvl="1" indent="-285750">
              <a:buFont typeface="Arial" panose="020B0604020202020204" pitchFamily="34" charset="0"/>
              <a:buChar char="•"/>
            </a:pPr>
            <a:r>
              <a:rPr lang="fr-FR" dirty="0" smtClean="0"/>
              <a:t>lavage </a:t>
            </a:r>
            <a:r>
              <a:rPr lang="fr-FR" dirty="0"/>
              <a:t>interne, lavage externe, lavage localisé </a:t>
            </a:r>
            <a:r>
              <a:rPr lang="fr-FR" dirty="0" smtClean="0"/>
              <a:t>?</a:t>
            </a:r>
          </a:p>
          <a:p>
            <a:pPr marL="742950" lvl="1" indent="-285750">
              <a:buFont typeface="Arial" panose="020B0604020202020204" pitchFamily="34" charset="0"/>
              <a:buChar char="•"/>
            </a:pPr>
            <a:endParaRPr lang="fr-FR" dirty="0"/>
          </a:p>
          <a:p>
            <a:endParaRPr lang="fr-FR" dirty="0" smtClean="0"/>
          </a:p>
          <a:p>
            <a:pPr marL="342900" indent="-342900">
              <a:buAutoNum type="arabicPeriod" startAt="2"/>
            </a:pPr>
            <a:r>
              <a:rPr lang="fr-FR" dirty="0" smtClean="0"/>
              <a:t>Quelles </a:t>
            </a:r>
            <a:r>
              <a:rPr lang="fr-FR" dirty="0"/>
              <a:t>est leur </a:t>
            </a:r>
            <a:r>
              <a:rPr lang="fr-FR" dirty="0">
                <a:solidFill>
                  <a:srgbClr val="FF0000"/>
                </a:solidFill>
              </a:rPr>
              <a:t>fréquence d’utilisation </a:t>
            </a:r>
            <a:r>
              <a:rPr lang="fr-FR" dirty="0"/>
              <a:t>relative ? </a:t>
            </a:r>
            <a:endParaRPr lang="fr-FR" dirty="0" smtClean="0"/>
          </a:p>
          <a:p>
            <a:pPr marL="800100" lvl="1" indent="-342900">
              <a:buFont typeface="Arial" panose="020B0604020202020204" pitchFamily="34" charset="0"/>
              <a:buChar char="•"/>
            </a:pPr>
            <a:endParaRPr lang="fr-FR" dirty="0"/>
          </a:p>
          <a:p>
            <a:pPr marL="800100" lvl="1" indent="-342900">
              <a:buFont typeface="Arial" panose="020B0604020202020204" pitchFamily="34" charset="0"/>
              <a:buChar char="•"/>
            </a:pPr>
            <a:r>
              <a:rPr lang="fr-FR" dirty="0"/>
              <a:t>quelle proportion (approximative) de carcasses a reçu chacun de ces types de rinçage </a:t>
            </a:r>
            <a:r>
              <a:rPr lang="fr-FR" dirty="0" smtClean="0"/>
              <a:t>? </a:t>
            </a:r>
          </a:p>
          <a:p>
            <a:pPr lvl="1"/>
            <a:r>
              <a:rPr lang="fr-FR" dirty="0" smtClean="0"/>
              <a:t>(si </a:t>
            </a:r>
            <a:r>
              <a:rPr lang="fr-FR" dirty="0"/>
              <a:t>on regarde le volume total de poulets de chair abattus en France</a:t>
            </a:r>
            <a:r>
              <a:rPr lang="fr-FR" dirty="0" smtClean="0"/>
              <a:t>)</a:t>
            </a:r>
            <a:endParaRPr lang="fr-FR" dirty="0"/>
          </a:p>
        </p:txBody>
      </p:sp>
    </p:spTree>
    <p:extLst>
      <p:ext uri="{BB962C8B-B14F-4D97-AF65-F5344CB8AC3E}">
        <p14:creationId xmlns:p14="http://schemas.microsoft.com/office/powerpoint/2010/main" val="361181210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19</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200" dirty="0"/>
              <a:t>Etape de ressuage (chilling)</a:t>
            </a:r>
          </a:p>
        </p:txBody>
      </p:sp>
      <p:sp>
        <p:nvSpPr>
          <p:cNvPr id="6" name="ZoneTexte 5"/>
          <p:cNvSpPr txBox="1"/>
          <p:nvPr/>
        </p:nvSpPr>
        <p:spPr>
          <a:xfrm>
            <a:off x="262131" y="1059582"/>
            <a:ext cx="7128792" cy="369332"/>
          </a:xfrm>
          <a:prstGeom prst="rect">
            <a:avLst/>
          </a:prstGeom>
          <a:noFill/>
        </p:spPr>
        <p:txBody>
          <a:bodyPr wrap="square" rtlCol="0">
            <a:spAutoFit/>
          </a:bodyPr>
          <a:lstStyle/>
          <a:p>
            <a:r>
              <a:rPr lang="fr-FR" dirty="0" smtClean="0">
                <a:solidFill>
                  <a:srgbClr val="0070C0"/>
                </a:solidFill>
              </a:rPr>
              <a:t>Ressuage</a:t>
            </a:r>
            <a:r>
              <a:rPr lang="fr-FR" dirty="0" smtClean="0"/>
              <a:t> </a:t>
            </a:r>
            <a:r>
              <a:rPr lang="fr-FR" dirty="0"/>
              <a:t>des carcasses de poulet </a:t>
            </a:r>
            <a:r>
              <a:rPr lang="fr-FR" dirty="0">
                <a:solidFill>
                  <a:srgbClr val="0070C0"/>
                </a:solidFill>
              </a:rPr>
              <a:t>après </a:t>
            </a:r>
            <a:r>
              <a:rPr lang="fr-FR" dirty="0" smtClean="0">
                <a:solidFill>
                  <a:srgbClr val="0070C0"/>
                </a:solidFill>
              </a:rPr>
              <a:t>rinçage</a:t>
            </a:r>
            <a:endParaRPr lang="fr-FR" dirty="0">
              <a:solidFill>
                <a:srgbClr val="0070C0"/>
              </a:solidFill>
            </a:endParaRPr>
          </a:p>
        </p:txBody>
      </p:sp>
      <p:sp>
        <p:nvSpPr>
          <p:cNvPr id="7" name="ZoneTexte 6"/>
          <p:cNvSpPr txBox="1"/>
          <p:nvPr/>
        </p:nvSpPr>
        <p:spPr>
          <a:xfrm>
            <a:off x="275431" y="1779662"/>
            <a:ext cx="8257009" cy="2862322"/>
          </a:xfrm>
          <a:prstGeom prst="rect">
            <a:avLst/>
          </a:prstGeom>
          <a:noFill/>
        </p:spPr>
        <p:txBody>
          <a:bodyPr wrap="square" rtlCol="0">
            <a:spAutoFit/>
          </a:bodyPr>
          <a:lstStyle/>
          <a:p>
            <a:r>
              <a:rPr lang="fr-FR" dirty="0" smtClean="0"/>
              <a:t>1.  Quelles </a:t>
            </a:r>
            <a:r>
              <a:rPr lang="fr-FR" dirty="0">
                <a:solidFill>
                  <a:srgbClr val="FF0000"/>
                </a:solidFill>
              </a:rPr>
              <a:t>techniques de ressuage</a:t>
            </a:r>
            <a:r>
              <a:rPr lang="fr-FR" dirty="0" smtClean="0">
                <a:solidFill>
                  <a:srgbClr val="FF0000"/>
                </a:solidFill>
              </a:rPr>
              <a:t> </a:t>
            </a:r>
            <a:r>
              <a:rPr lang="fr-FR" dirty="0" smtClean="0"/>
              <a:t>sont </a:t>
            </a:r>
            <a:r>
              <a:rPr lang="fr-FR" dirty="0"/>
              <a:t>utilisées dans les abattoirs </a:t>
            </a:r>
            <a:r>
              <a:rPr lang="fr-FR" dirty="0" smtClean="0"/>
              <a:t>?	</a:t>
            </a:r>
          </a:p>
          <a:p>
            <a:pPr marL="742950" lvl="1" indent="-285750">
              <a:buFont typeface="Arial" panose="020B0604020202020204" pitchFamily="34" charset="0"/>
              <a:buChar char="•"/>
            </a:pPr>
            <a:r>
              <a:rPr lang="fr-FR" dirty="0"/>
              <a:t>à air pulsé, à immersion, </a:t>
            </a:r>
            <a:r>
              <a:rPr lang="fr-FR" dirty="0" smtClean="0"/>
              <a:t>autre ?</a:t>
            </a:r>
          </a:p>
          <a:p>
            <a:pPr marL="742950" lvl="1" indent="-285750">
              <a:buFont typeface="Arial" panose="020B0604020202020204" pitchFamily="34" charset="0"/>
              <a:buChar char="•"/>
            </a:pPr>
            <a:endParaRPr lang="fr-FR" dirty="0"/>
          </a:p>
          <a:p>
            <a:endParaRPr lang="fr-FR" dirty="0" smtClean="0"/>
          </a:p>
          <a:p>
            <a:pPr marL="342900" indent="-342900">
              <a:buAutoNum type="arabicPeriod" startAt="2"/>
            </a:pPr>
            <a:r>
              <a:rPr lang="fr-FR" dirty="0" smtClean="0"/>
              <a:t>Quelles </a:t>
            </a:r>
            <a:r>
              <a:rPr lang="fr-FR" dirty="0"/>
              <a:t>est leur </a:t>
            </a:r>
            <a:r>
              <a:rPr lang="fr-FR" dirty="0">
                <a:solidFill>
                  <a:srgbClr val="FF0000"/>
                </a:solidFill>
              </a:rPr>
              <a:t>fréquence d’utilisation </a:t>
            </a:r>
            <a:r>
              <a:rPr lang="fr-FR" dirty="0"/>
              <a:t>relative ? </a:t>
            </a:r>
            <a:endParaRPr lang="fr-FR" dirty="0" smtClean="0"/>
          </a:p>
          <a:p>
            <a:pPr marL="800100" lvl="1" indent="-342900">
              <a:buFont typeface="Arial" panose="020B0604020202020204" pitchFamily="34" charset="0"/>
              <a:buChar char="•"/>
            </a:pPr>
            <a:endParaRPr lang="fr-FR" dirty="0"/>
          </a:p>
          <a:p>
            <a:pPr marL="800100" lvl="1" indent="-342900">
              <a:buFont typeface="Arial" panose="020B0604020202020204" pitchFamily="34" charset="0"/>
              <a:buChar char="•"/>
            </a:pPr>
            <a:r>
              <a:rPr lang="fr-FR" dirty="0"/>
              <a:t>quelle proportion (approximative) de carcasses a reçu chacun de ces types de ressuage  </a:t>
            </a:r>
            <a:r>
              <a:rPr lang="fr-FR" dirty="0" smtClean="0"/>
              <a:t>? </a:t>
            </a:r>
          </a:p>
          <a:p>
            <a:pPr lvl="1"/>
            <a:r>
              <a:rPr lang="fr-FR" dirty="0" smtClean="0"/>
              <a:t>(si </a:t>
            </a:r>
            <a:r>
              <a:rPr lang="fr-FR" dirty="0"/>
              <a:t>on regarde le volume total de poulets de chair abattus en France</a:t>
            </a:r>
            <a:r>
              <a:rPr lang="fr-FR" dirty="0" smtClean="0"/>
              <a:t>)</a:t>
            </a:r>
            <a:endParaRPr lang="fr-FR" dirty="0"/>
          </a:p>
        </p:txBody>
      </p:sp>
    </p:spTree>
    <p:extLst>
      <p:ext uri="{BB962C8B-B14F-4D97-AF65-F5344CB8AC3E}">
        <p14:creationId xmlns:p14="http://schemas.microsoft.com/office/powerpoint/2010/main" val="24475973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a:t>1 </a:t>
            </a:r>
            <a:r>
              <a:rPr lang="fr-FR" dirty="0" smtClean="0"/>
              <a:t>— Contexte </a:t>
            </a: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cap="all" dirty="0"/>
              <a:t>12/03/2024</a:t>
            </a:r>
          </a:p>
          <a:p>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Tree>
    <p:extLst>
      <p:ext uri="{BB962C8B-B14F-4D97-AF65-F5344CB8AC3E}">
        <p14:creationId xmlns:p14="http://schemas.microsoft.com/office/powerpoint/2010/main" val="37732418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20</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200" dirty="0"/>
              <a:t>Etape d’emballage (packaging)</a:t>
            </a:r>
          </a:p>
        </p:txBody>
      </p:sp>
      <p:sp>
        <p:nvSpPr>
          <p:cNvPr id="6" name="ZoneTexte 5"/>
          <p:cNvSpPr txBox="1"/>
          <p:nvPr/>
        </p:nvSpPr>
        <p:spPr>
          <a:xfrm>
            <a:off x="262131" y="1059582"/>
            <a:ext cx="7128792" cy="369332"/>
          </a:xfrm>
          <a:prstGeom prst="rect">
            <a:avLst/>
          </a:prstGeom>
          <a:noFill/>
        </p:spPr>
        <p:txBody>
          <a:bodyPr wrap="square" rtlCol="0">
            <a:spAutoFit/>
          </a:bodyPr>
          <a:lstStyle/>
          <a:p>
            <a:r>
              <a:rPr lang="fr-FR" dirty="0" smtClean="0">
                <a:solidFill>
                  <a:srgbClr val="0070C0"/>
                </a:solidFill>
              </a:rPr>
              <a:t>Emballage</a:t>
            </a:r>
            <a:r>
              <a:rPr lang="fr-FR" dirty="0" smtClean="0"/>
              <a:t> </a:t>
            </a:r>
            <a:r>
              <a:rPr lang="fr-FR" dirty="0"/>
              <a:t>des </a:t>
            </a:r>
            <a:r>
              <a:rPr lang="fr-FR" dirty="0" smtClean="0"/>
              <a:t>carcasses entier/filets </a:t>
            </a:r>
            <a:r>
              <a:rPr lang="fr-FR" dirty="0"/>
              <a:t>de poulet </a:t>
            </a:r>
            <a:r>
              <a:rPr lang="fr-FR" dirty="0">
                <a:solidFill>
                  <a:srgbClr val="0070C0"/>
                </a:solidFill>
              </a:rPr>
              <a:t>après </a:t>
            </a:r>
            <a:r>
              <a:rPr lang="fr-FR" dirty="0" smtClean="0">
                <a:solidFill>
                  <a:srgbClr val="0070C0"/>
                </a:solidFill>
              </a:rPr>
              <a:t>ressuage</a:t>
            </a:r>
            <a:endParaRPr lang="fr-FR" dirty="0">
              <a:solidFill>
                <a:srgbClr val="0070C0"/>
              </a:solidFill>
            </a:endParaRPr>
          </a:p>
        </p:txBody>
      </p:sp>
      <p:sp>
        <p:nvSpPr>
          <p:cNvPr id="7" name="ZoneTexte 6"/>
          <p:cNvSpPr txBox="1"/>
          <p:nvPr/>
        </p:nvSpPr>
        <p:spPr>
          <a:xfrm>
            <a:off x="275431" y="1779662"/>
            <a:ext cx="8257009" cy="2862322"/>
          </a:xfrm>
          <a:prstGeom prst="rect">
            <a:avLst/>
          </a:prstGeom>
          <a:noFill/>
        </p:spPr>
        <p:txBody>
          <a:bodyPr wrap="square" rtlCol="0">
            <a:spAutoFit/>
          </a:bodyPr>
          <a:lstStyle/>
          <a:p>
            <a:r>
              <a:rPr lang="fr-FR" dirty="0" smtClean="0"/>
              <a:t>1.  Quelles </a:t>
            </a:r>
            <a:r>
              <a:rPr lang="fr-FR" dirty="0">
                <a:solidFill>
                  <a:srgbClr val="FF0000"/>
                </a:solidFill>
              </a:rPr>
              <a:t>techniques de </a:t>
            </a:r>
            <a:r>
              <a:rPr lang="fr-FR" dirty="0" smtClean="0">
                <a:solidFill>
                  <a:srgbClr val="FF0000"/>
                </a:solidFill>
              </a:rPr>
              <a:t>emballage </a:t>
            </a:r>
            <a:r>
              <a:rPr lang="fr-FR" dirty="0" smtClean="0"/>
              <a:t>sont </a:t>
            </a:r>
            <a:r>
              <a:rPr lang="fr-FR" dirty="0"/>
              <a:t>utilisées dans les abattoirs </a:t>
            </a:r>
            <a:r>
              <a:rPr lang="fr-FR" dirty="0" smtClean="0"/>
              <a:t>?	</a:t>
            </a:r>
          </a:p>
          <a:p>
            <a:pPr marL="742950" lvl="1" indent="-285750">
              <a:buFont typeface="Arial" panose="020B0604020202020204" pitchFamily="34" charset="0"/>
              <a:buChar char="•"/>
            </a:pPr>
            <a:r>
              <a:rPr lang="fr-FR" dirty="0"/>
              <a:t>sous vide, sous atmosphère protectrice, etc</a:t>
            </a:r>
            <a:r>
              <a:rPr lang="fr-FR" dirty="0" smtClean="0"/>
              <a:t>. ?</a:t>
            </a:r>
          </a:p>
          <a:p>
            <a:pPr marL="742950" lvl="1" indent="-285750">
              <a:buFont typeface="Arial" panose="020B0604020202020204" pitchFamily="34" charset="0"/>
              <a:buChar char="•"/>
            </a:pPr>
            <a:endParaRPr lang="fr-FR" dirty="0"/>
          </a:p>
          <a:p>
            <a:endParaRPr lang="fr-FR" dirty="0" smtClean="0"/>
          </a:p>
          <a:p>
            <a:pPr marL="342900" indent="-342900">
              <a:buAutoNum type="arabicPeriod" startAt="2"/>
            </a:pPr>
            <a:r>
              <a:rPr lang="fr-FR" dirty="0" smtClean="0"/>
              <a:t>Quelles </a:t>
            </a:r>
            <a:r>
              <a:rPr lang="fr-FR" dirty="0"/>
              <a:t>est leur </a:t>
            </a:r>
            <a:r>
              <a:rPr lang="fr-FR" dirty="0">
                <a:solidFill>
                  <a:srgbClr val="FF0000"/>
                </a:solidFill>
              </a:rPr>
              <a:t>fréquence d’utilisation </a:t>
            </a:r>
            <a:r>
              <a:rPr lang="fr-FR" dirty="0"/>
              <a:t>relative ? </a:t>
            </a:r>
            <a:endParaRPr lang="fr-FR" dirty="0" smtClean="0"/>
          </a:p>
          <a:p>
            <a:pPr marL="800100" lvl="1" indent="-342900">
              <a:buFont typeface="Arial" panose="020B0604020202020204" pitchFamily="34" charset="0"/>
              <a:buChar char="•"/>
            </a:pPr>
            <a:endParaRPr lang="fr-FR" dirty="0"/>
          </a:p>
          <a:p>
            <a:pPr marL="800100" lvl="1" indent="-342900">
              <a:buFont typeface="Arial" panose="020B0604020202020204" pitchFamily="34" charset="0"/>
              <a:buChar char="•"/>
            </a:pPr>
            <a:r>
              <a:rPr lang="fr-FR" dirty="0"/>
              <a:t>quelle proportion (approximative) de </a:t>
            </a:r>
            <a:r>
              <a:rPr lang="fr-FR" dirty="0" smtClean="0"/>
              <a:t>carcasses</a:t>
            </a:r>
            <a:r>
              <a:rPr lang="fr-FR" dirty="0"/>
              <a:t> </a:t>
            </a:r>
            <a:r>
              <a:rPr lang="fr-FR" dirty="0" smtClean="0"/>
              <a:t>entières/filets </a:t>
            </a:r>
            <a:r>
              <a:rPr lang="fr-FR" dirty="0"/>
              <a:t>a reçu chacun de ces types de emballage</a:t>
            </a:r>
            <a:r>
              <a:rPr lang="fr-FR" dirty="0">
                <a:solidFill>
                  <a:srgbClr val="FF0000"/>
                </a:solidFill>
              </a:rPr>
              <a:t> </a:t>
            </a:r>
            <a:r>
              <a:rPr lang="fr-FR" dirty="0"/>
              <a:t> </a:t>
            </a:r>
            <a:r>
              <a:rPr lang="fr-FR" dirty="0" smtClean="0"/>
              <a:t>? </a:t>
            </a:r>
          </a:p>
          <a:p>
            <a:pPr lvl="1"/>
            <a:r>
              <a:rPr lang="fr-FR" dirty="0" smtClean="0"/>
              <a:t>(si </a:t>
            </a:r>
            <a:r>
              <a:rPr lang="fr-FR" dirty="0"/>
              <a:t>on regarde le volume total de poulets de chair abattus en France</a:t>
            </a:r>
            <a:r>
              <a:rPr lang="fr-FR" dirty="0" smtClean="0"/>
              <a:t>)</a:t>
            </a:r>
            <a:endParaRPr lang="fr-FR" dirty="0"/>
          </a:p>
        </p:txBody>
      </p:sp>
    </p:spTree>
    <p:extLst>
      <p:ext uri="{BB962C8B-B14F-4D97-AF65-F5344CB8AC3E}">
        <p14:creationId xmlns:p14="http://schemas.microsoft.com/office/powerpoint/2010/main" val="160477723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re 8">
            <a:extLst>
              <a:ext uri="{FF2B5EF4-FFF2-40B4-BE49-F238E27FC236}">
                <a16:creationId xmlns:a16="http://schemas.microsoft.com/office/drawing/2014/main" id="{ED82FD38-7D6B-4DC8-9FB6-E36A2700EE57}"/>
              </a:ext>
            </a:extLst>
          </p:cNvPr>
          <p:cNvSpPr>
            <a:spLocks noGrp="1"/>
          </p:cNvSpPr>
          <p:nvPr>
            <p:ph type="title"/>
          </p:nvPr>
        </p:nvSpPr>
        <p:spPr/>
        <p:txBody>
          <a:bodyPr/>
          <a:lstStyle/>
          <a:p>
            <a:r>
              <a:rPr lang="fr-FR" dirty="0" smtClean="0"/>
              <a:t>Merci pour votre attention !</a:t>
            </a:r>
            <a:br>
              <a:rPr lang="fr-FR" dirty="0" smtClean="0"/>
            </a:br>
            <a:r>
              <a:rPr lang="fr-FR" dirty="0"/>
              <a:t/>
            </a:r>
            <a:br>
              <a:rPr lang="fr-FR" dirty="0"/>
            </a:br>
            <a:r>
              <a:rPr lang="fr-FR" dirty="0" smtClean="0"/>
              <a:t/>
            </a:r>
            <a:br>
              <a:rPr lang="fr-FR" dirty="0" smtClean="0"/>
            </a:br>
            <a:endParaRPr lang="fr-FR" dirty="0"/>
          </a:p>
        </p:txBody>
      </p:sp>
      <p:sp>
        <p:nvSpPr>
          <p:cNvPr id="8" name="Espace réservé du numéro de diapositive 7">
            <a:extLst>
              <a:ext uri="{FF2B5EF4-FFF2-40B4-BE49-F238E27FC236}">
                <a16:creationId xmlns:a16="http://schemas.microsoft.com/office/drawing/2014/main" id="{36A3CAED-7BD3-49A9-8DC4-092E75A14F99}"/>
              </a:ext>
            </a:extLst>
          </p:cNvPr>
          <p:cNvSpPr>
            <a:spLocks noGrp="1"/>
          </p:cNvSpPr>
          <p:nvPr>
            <p:ph type="sldNum" sz="quarter" idx="19"/>
          </p:nvPr>
        </p:nvSpPr>
        <p:spPr/>
        <p:txBody>
          <a:bodyPr/>
          <a:lstStyle/>
          <a:p>
            <a:fld id="{733122C9-A0B9-462F-8757-0847AD287B63}" type="slidenum">
              <a:rPr lang="fr-FR" smtClean="0"/>
              <a:pPr/>
              <a:t>21</a:t>
            </a:fld>
            <a:endParaRPr lang="fr-FR" dirty="0"/>
          </a:p>
        </p:txBody>
      </p:sp>
      <p:sp>
        <p:nvSpPr>
          <p:cNvPr id="6" name="Espace réservé de la date 5">
            <a:extLst>
              <a:ext uri="{FF2B5EF4-FFF2-40B4-BE49-F238E27FC236}">
                <a16:creationId xmlns:a16="http://schemas.microsoft.com/office/drawing/2014/main" id="{AF124399-41E0-4D5B-A8C6-163AFA71A280}"/>
              </a:ext>
            </a:extLst>
          </p:cNvPr>
          <p:cNvSpPr>
            <a:spLocks noGrp="1"/>
          </p:cNvSpPr>
          <p:nvPr>
            <p:ph type="dt" sz="half" idx="17"/>
          </p:nvPr>
        </p:nvSpPr>
        <p:spPr/>
        <p:txBody>
          <a:bodyPr/>
          <a:lstStyle/>
          <a:p>
            <a:r>
              <a:rPr lang="fr-FR" cap="all" dirty="0"/>
              <a:t>12/03/2024</a:t>
            </a:r>
          </a:p>
          <a:p>
            <a:endParaRPr lang="fr-FR" dirty="0"/>
          </a:p>
        </p:txBody>
      </p:sp>
      <p:sp>
        <p:nvSpPr>
          <p:cNvPr id="7" name="Espace réservé du pied de page 6">
            <a:extLst>
              <a:ext uri="{FF2B5EF4-FFF2-40B4-BE49-F238E27FC236}">
                <a16:creationId xmlns:a16="http://schemas.microsoft.com/office/drawing/2014/main" id="{58D2D2E4-32B7-472C-B25E-7B1B89330F98}"/>
              </a:ext>
            </a:extLst>
          </p:cNvPr>
          <p:cNvSpPr>
            <a:spLocks noGrp="1"/>
          </p:cNvSpPr>
          <p:nvPr>
            <p:ph type="ftr" sz="quarter" idx="18"/>
          </p:nvPr>
        </p:nvSpPr>
        <p:spPr/>
        <p:txBody>
          <a:bodyPr/>
          <a:lstStyle/>
          <a:p>
            <a:r>
              <a:rPr lang="fr-FR" dirty="0" err="1"/>
              <a:t>Farm</a:t>
            </a:r>
            <a:r>
              <a:rPr lang="fr-FR" dirty="0"/>
              <a:t> module</a:t>
            </a:r>
          </a:p>
        </p:txBody>
      </p:sp>
      <p:sp>
        <p:nvSpPr>
          <p:cNvPr id="10" name="ZoneTexte 9"/>
          <p:cNvSpPr txBox="1"/>
          <p:nvPr/>
        </p:nvSpPr>
        <p:spPr>
          <a:xfrm>
            <a:off x="899592" y="3291830"/>
            <a:ext cx="5220112" cy="648072"/>
          </a:xfrm>
          <a:prstGeom prst="rect">
            <a:avLst/>
          </a:prstGeom>
          <a:noFill/>
        </p:spPr>
        <p:txBody>
          <a:bodyPr wrap="square" rtlCol="0">
            <a:spAutoFit/>
          </a:bodyPr>
          <a:lstStyle/>
          <a:p>
            <a:r>
              <a:rPr lang="fr-FR" dirty="0" smtClean="0"/>
              <a:t>Lucie COLLINEAU: lucie.collineau@anses.fr</a:t>
            </a:r>
          </a:p>
          <a:p>
            <a:r>
              <a:rPr lang="fr-FR" dirty="0" smtClean="0"/>
              <a:t>Subhasish </a:t>
            </a:r>
            <a:r>
              <a:rPr lang="fr-FR" dirty="0"/>
              <a:t>BASAK: subhasish.basak@anses.fr</a:t>
            </a:r>
          </a:p>
        </p:txBody>
      </p:sp>
      <p:pic>
        <p:nvPicPr>
          <p:cNvPr id="11" name="Grafik 1"/>
          <p:cNvPicPr>
            <a:picLocks noChangeAspect="1"/>
          </p:cNvPicPr>
          <p:nvPr/>
        </p:nvPicPr>
        <p:blipFill>
          <a:blip r:embed="rId2"/>
          <a:stretch/>
        </p:blipFill>
        <p:spPr bwMode="auto">
          <a:xfrm>
            <a:off x="6993552" y="1224988"/>
            <a:ext cx="1675795" cy="2042464"/>
          </a:xfrm>
          <a:prstGeom prst="rect">
            <a:avLst/>
          </a:prstGeom>
        </p:spPr>
      </p:pic>
    </p:spTree>
    <p:extLst>
      <p:ext uri="{BB962C8B-B14F-4D97-AF65-F5344CB8AC3E}">
        <p14:creationId xmlns:p14="http://schemas.microsoft.com/office/powerpoint/2010/main" val="5925999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3</a:t>
            </a:fld>
            <a:endParaRPr lang="fr-FR" dirty="0"/>
          </a:p>
        </p:txBody>
      </p:sp>
      <p:sp>
        <p:nvSpPr>
          <p:cNvPr id="3" name="Titre 2"/>
          <p:cNvSpPr>
            <a:spLocks noGrp="1"/>
          </p:cNvSpPr>
          <p:nvPr>
            <p:ph type="title"/>
          </p:nvPr>
        </p:nvSpPr>
        <p:spPr/>
        <p:txBody>
          <a:bodyPr/>
          <a:lstStyle/>
          <a:p>
            <a:r>
              <a:rPr lang="fr-FR" sz="2800" dirty="0" smtClean="0"/>
              <a:t>Le projet ENVIRE</a:t>
            </a:r>
            <a:endParaRPr lang="fr-FR" sz="2800" dirty="0"/>
          </a:p>
        </p:txBody>
      </p:sp>
      <p:sp>
        <p:nvSpPr>
          <p:cNvPr id="7" name="ZoneTexte 6"/>
          <p:cNvSpPr txBox="1"/>
          <p:nvPr/>
        </p:nvSpPr>
        <p:spPr>
          <a:xfrm>
            <a:off x="275431" y="1131590"/>
            <a:ext cx="8594294" cy="1754326"/>
          </a:xfrm>
          <a:prstGeom prst="rect">
            <a:avLst/>
          </a:prstGeom>
          <a:noFill/>
        </p:spPr>
        <p:txBody>
          <a:bodyPr wrap="square" rtlCol="0">
            <a:spAutoFit/>
          </a:bodyPr>
          <a:lstStyle/>
          <a:p>
            <a:pPr marL="285750" indent="-285750">
              <a:buFont typeface="Arial" panose="020B0604020202020204" pitchFamily="34" charset="0"/>
              <a:buChar char="•"/>
            </a:pPr>
            <a:endParaRPr lang="fr-FR" dirty="0"/>
          </a:p>
          <a:p>
            <a:pPr algn="ctr"/>
            <a:endParaRPr lang="fr-FR" dirty="0" smtClean="0"/>
          </a:p>
          <a:p>
            <a:pPr algn="ctr"/>
            <a:endParaRPr lang="fr-FR" i="1" dirty="0" smtClean="0">
              <a:solidFill>
                <a:schemeClr val="accent3"/>
              </a:solidFill>
            </a:endParaRPr>
          </a:p>
          <a:p>
            <a:pPr algn="ctr"/>
            <a:endParaRPr lang="fr-FR" i="1" dirty="0">
              <a:solidFill>
                <a:schemeClr val="accent3"/>
              </a:solidFill>
            </a:endParaRPr>
          </a:p>
          <a:p>
            <a:pPr algn="ctr"/>
            <a:endParaRPr lang="fr-FR" dirty="0"/>
          </a:p>
          <a:p>
            <a:pPr algn="ctr"/>
            <a:endParaRPr lang="fr-FR" dirty="0" smtClean="0"/>
          </a:p>
        </p:txBody>
      </p:sp>
      <p:sp>
        <p:nvSpPr>
          <p:cNvPr id="8" name="ZoneTexte 7"/>
          <p:cNvSpPr txBox="1"/>
          <p:nvPr/>
        </p:nvSpPr>
        <p:spPr>
          <a:xfrm>
            <a:off x="275431" y="1131590"/>
            <a:ext cx="8545041" cy="3970318"/>
          </a:xfrm>
          <a:prstGeom prst="rect">
            <a:avLst/>
          </a:prstGeom>
          <a:noFill/>
        </p:spPr>
        <p:txBody>
          <a:bodyPr wrap="square" rtlCol="0">
            <a:spAutoFit/>
          </a:bodyPr>
          <a:lstStyle/>
          <a:p>
            <a:pPr marL="285750" indent="-285750">
              <a:buFont typeface="Arial" panose="020B0604020202020204" pitchFamily="34" charset="0"/>
              <a:buChar char="•"/>
            </a:pPr>
            <a:r>
              <a:rPr lang="fr-FR" dirty="0" smtClean="0"/>
              <a:t>Financement européen JPIAMR</a:t>
            </a:r>
          </a:p>
          <a:p>
            <a:pPr marL="742950" lvl="1" indent="-285750">
              <a:buFont typeface="Arial" panose="020B0604020202020204" pitchFamily="34" charset="0"/>
              <a:buChar char="•"/>
            </a:pPr>
            <a:r>
              <a:rPr lang="fr-FR" dirty="0" smtClean="0"/>
              <a:t>1.3 Million EUR</a:t>
            </a:r>
          </a:p>
          <a:p>
            <a:pPr marL="742950" lvl="1" indent="-285750">
              <a:buFont typeface="Arial" panose="020B0604020202020204" pitchFamily="34" charset="0"/>
              <a:buChar char="•"/>
            </a:pPr>
            <a:r>
              <a:rPr lang="fr-FR" dirty="0" smtClean="0"/>
              <a:t>3 ans: 2023-2025</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b="1" dirty="0" smtClean="0"/>
              <a:t>Partenaires</a:t>
            </a:r>
          </a:p>
          <a:p>
            <a:pPr marL="742950" lvl="1" indent="-285750">
              <a:buFont typeface="Arial" panose="020B0604020202020204" pitchFamily="34" charset="0"/>
              <a:buChar char="•"/>
            </a:pPr>
            <a:r>
              <a:rPr lang="fr-FR" dirty="0" smtClean="0"/>
              <a:t>Université Libre de Berlin, Allemagne (leader)</a:t>
            </a:r>
          </a:p>
          <a:p>
            <a:pPr marL="742950" lvl="1" indent="-285750">
              <a:buFont typeface="Arial" panose="020B0604020202020204" pitchFamily="34" charset="0"/>
              <a:buChar char="•"/>
            </a:pPr>
            <a:r>
              <a:rPr lang="fr-FR" dirty="0" smtClean="0"/>
              <a:t>Anses, Laboratoires de Lyon et de Ploufragan, France</a:t>
            </a:r>
          </a:p>
          <a:p>
            <a:pPr marL="742950" lvl="1" indent="-285750">
              <a:buFont typeface="Arial" panose="020B0604020202020204" pitchFamily="34" charset="0"/>
              <a:buChar char="•"/>
            </a:pPr>
            <a:r>
              <a:rPr lang="en-US" dirty="0" err="1" smtClean="0"/>
              <a:t>Académie</a:t>
            </a:r>
            <a:r>
              <a:rPr lang="en-US" dirty="0" smtClean="0"/>
              <a:t> </a:t>
            </a:r>
            <a:r>
              <a:rPr lang="en-US" dirty="0" err="1" smtClean="0"/>
              <a:t>vétérinaire</a:t>
            </a:r>
            <a:r>
              <a:rPr lang="en-US" dirty="0" smtClean="0"/>
              <a:t> de </a:t>
            </a:r>
            <a:r>
              <a:rPr lang="en-US" dirty="0" err="1" smtClean="0"/>
              <a:t>l’Université</a:t>
            </a:r>
            <a:r>
              <a:rPr lang="en-US" dirty="0" smtClean="0"/>
              <a:t> des Sciences, Kaunas, </a:t>
            </a:r>
            <a:r>
              <a:rPr lang="en-US" dirty="0" err="1" smtClean="0"/>
              <a:t>Lituanie</a:t>
            </a:r>
            <a:endParaRPr lang="en-US" dirty="0" smtClean="0"/>
          </a:p>
          <a:p>
            <a:pPr marL="742950" lvl="1" indent="-285750">
              <a:buFont typeface="Arial" panose="020B0604020202020204" pitchFamily="34" charset="0"/>
              <a:buChar char="•"/>
            </a:pPr>
            <a:r>
              <a:rPr lang="en-GB" dirty="0" err="1" smtClean="0"/>
              <a:t>Universités</a:t>
            </a:r>
            <a:r>
              <a:rPr lang="en-GB" dirty="0" smtClean="0"/>
              <a:t> des Sciences et de </a:t>
            </a:r>
            <a:r>
              <a:rPr lang="en-GB" dirty="0" err="1" smtClean="0"/>
              <a:t>l’environment</a:t>
            </a:r>
            <a:r>
              <a:rPr lang="en-GB" dirty="0" smtClean="0"/>
              <a:t>, </a:t>
            </a:r>
            <a:r>
              <a:rPr lang="en-GB" dirty="0" err="1" smtClean="0"/>
              <a:t>Wrocław</a:t>
            </a:r>
            <a:r>
              <a:rPr lang="en-GB" dirty="0" smtClean="0"/>
              <a:t>, </a:t>
            </a:r>
            <a:r>
              <a:rPr lang="en-GB" dirty="0" err="1" smtClean="0"/>
              <a:t>Pologne</a:t>
            </a:r>
            <a:endParaRPr lang="en-GB" dirty="0" smtClean="0"/>
          </a:p>
          <a:p>
            <a:pPr marL="742950" lvl="1" indent="-285750">
              <a:buFont typeface="Arial" panose="020B0604020202020204" pitchFamily="34" charset="0"/>
              <a:buChar char="•"/>
            </a:pPr>
            <a:r>
              <a:rPr lang="fr-FR" dirty="0" smtClean="0"/>
              <a:t>Université de Sousse, Tunisie</a:t>
            </a:r>
          </a:p>
          <a:p>
            <a:pPr marL="742950" lvl="1" indent="-285750">
              <a:buFont typeface="Arial" panose="020B0604020202020204" pitchFamily="34" charset="0"/>
              <a:buChar char="•"/>
            </a:pPr>
            <a:r>
              <a:rPr lang="en-GB" dirty="0"/>
              <a:t>Leibniz Institute for Agricultural Engineering and </a:t>
            </a:r>
            <a:r>
              <a:rPr lang="en-GB" dirty="0" err="1" smtClean="0"/>
              <a:t>Bioeconomy</a:t>
            </a:r>
            <a:r>
              <a:rPr lang="en-GB" dirty="0" smtClean="0"/>
              <a:t>, Potsdam, </a:t>
            </a:r>
            <a:r>
              <a:rPr lang="en-GB" dirty="0" err="1" smtClean="0"/>
              <a:t>Allemagne</a:t>
            </a:r>
            <a:endParaRPr lang="fr-FR" dirty="0"/>
          </a:p>
          <a:p>
            <a:pPr marL="742950" lvl="1" indent="-285750">
              <a:buFont typeface="Arial" panose="020B0604020202020204" pitchFamily="34" charset="0"/>
              <a:buChar char="•"/>
            </a:pPr>
            <a:endParaRPr lang="fr-FR" dirty="0" smtClean="0"/>
          </a:p>
          <a:p>
            <a:pPr marL="285750" indent="-285750">
              <a:buFont typeface="Arial" panose="020B0604020202020204" pitchFamily="34" charset="0"/>
              <a:buChar char="•"/>
            </a:pPr>
            <a:endParaRPr lang="fr-FR" dirty="0" smtClean="0"/>
          </a:p>
        </p:txBody>
      </p:sp>
      <p:pic>
        <p:nvPicPr>
          <p:cNvPr id="9" name="Grafik 1"/>
          <p:cNvPicPr>
            <a:picLocks noChangeAspect="1"/>
          </p:cNvPicPr>
          <p:nvPr/>
        </p:nvPicPr>
        <p:blipFill>
          <a:blip r:embed="rId2"/>
          <a:stretch/>
        </p:blipFill>
        <p:spPr bwMode="auto">
          <a:xfrm>
            <a:off x="6339566" y="483518"/>
            <a:ext cx="1347136" cy="1641894"/>
          </a:xfrm>
          <a:prstGeom prst="rect">
            <a:avLst/>
          </a:prstGeom>
        </p:spPr>
      </p:pic>
    </p:spTree>
    <p:extLst>
      <p:ext uri="{BB962C8B-B14F-4D97-AF65-F5344CB8AC3E}">
        <p14:creationId xmlns:p14="http://schemas.microsoft.com/office/powerpoint/2010/main" val="402634499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4</a:t>
            </a:fld>
            <a:endParaRPr lang="fr-FR" dirty="0"/>
          </a:p>
        </p:txBody>
      </p:sp>
      <p:sp>
        <p:nvSpPr>
          <p:cNvPr id="3" name="Titre 2"/>
          <p:cNvSpPr>
            <a:spLocks noGrp="1"/>
          </p:cNvSpPr>
          <p:nvPr>
            <p:ph type="title"/>
          </p:nvPr>
        </p:nvSpPr>
        <p:spPr/>
        <p:txBody>
          <a:bodyPr/>
          <a:lstStyle/>
          <a:p>
            <a:r>
              <a:rPr lang="fr-FR" sz="3600" dirty="0" smtClean="0"/>
              <a:t>Objectifs du projet</a:t>
            </a:r>
            <a:endParaRPr lang="fr-FR" sz="3600" dirty="0"/>
          </a:p>
        </p:txBody>
      </p:sp>
      <p:sp>
        <p:nvSpPr>
          <p:cNvPr id="7" name="ZoneTexte 6"/>
          <p:cNvSpPr txBox="1"/>
          <p:nvPr/>
        </p:nvSpPr>
        <p:spPr>
          <a:xfrm>
            <a:off x="275431" y="941845"/>
            <a:ext cx="8594294" cy="3416320"/>
          </a:xfrm>
          <a:prstGeom prst="rect">
            <a:avLst/>
          </a:prstGeom>
          <a:noFill/>
        </p:spPr>
        <p:txBody>
          <a:bodyPr wrap="square" rtlCol="0">
            <a:spAutoFit/>
          </a:bodyPr>
          <a:lstStyle/>
          <a:p>
            <a:r>
              <a:rPr lang="fr-FR" dirty="0" smtClean="0"/>
              <a:t>Contribuer </a:t>
            </a:r>
            <a:r>
              <a:rPr lang="fr-FR" dirty="0"/>
              <a:t>à </a:t>
            </a:r>
            <a:r>
              <a:rPr lang="fr-FR" dirty="0" smtClean="0"/>
              <a:t>réduire </a:t>
            </a:r>
            <a:r>
              <a:rPr lang="fr-FR" dirty="0"/>
              <a:t>la sélection et </a:t>
            </a:r>
            <a:r>
              <a:rPr lang="fr-FR" dirty="0" smtClean="0"/>
              <a:t>la diffusion </a:t>
            </a:r>
            <a:r>
              <a:rPr lang="fr-FR" dirty="0"/>
              <a:t>de la résistance aux </a:t>
            </a:r>
            <a:r>
              <a:rPr lang="fr-FR" dirty="0" smtClean="0"/>
              <a:t>antibiotiques dans les élevages de poulets </a:t>
            </a:r>
            <a:r>
              <a:rPr lang="fr-FR" dirty="0"/>
              <a:t>de </a:t>
            </a:r>
            <a:r>
              <a:rPr lang="fr-FR" dirty="0" smtClean="0"/>
              <a:t>chair et leur environnement, afin de réduire </a:t>
            </a:r>
            <a:r>
              <a:rPr lang="fr-FR" i="1" dirty="0" smtClean="0"/>
              <a:t>in fine </a:t>
            </a:r>
            <a:r>
              <a:rPr lang="fr-FR" dirty="0" smtClean="0"/>
              <a:t>l’exposition à l’homme via différentes voies (alimentaire, contact direct et indirect avec les animaux ou leurs effluents)</a:t>
            </a:r>
          </a:p>
          <a:p>
            <a:endParaRPr lang="fr-FR" dirty="0"/>
          </a:p>
          <a:p>
            <a:endParaRPr lang="en-US" dirty="0"/>
          </a:p>
          <a:p>
            <a:r>
              <a:rPr lang="en-US" dirty="0"/>
              <a:t>Plus </a:t>
            </a:r>
            <a:r>
              <a:rPr lang="en-US" dirty="0" smtClean="0"/>
              <a:t>spécifiquement</a:t>
            </a:r>
            <a:r>
              <a:rPr lang="en-US" dirty="0"/>
              <a:t>: </a:t>
            </a:r>
            <a:r>
              <a:rPr lang="en-US" dirty="0" smtClean="0"/>
              <a:t>évaluer l’effet de différentes interventions menées en élevage de poulets de chair</a:t>
            </a:r>
            <a:endParaRPr lang="fr-FR" dirty="0"/>
          </a:p>
          <a:p>
            <a:endParaRPr lang="fr-FR" i="1" dirty="0">
              <a:solidFill>
                <a:schemeClr val="accent3"/>
              </a:solidFill>
            </a:endParaRPr>
          </a:p>
          <a:p>
            <a:endParaRPr lang="fr-FR" dirty="0"/>
          </a:p>
          <a:p>
            <a:r>
              <a:rPr lang="fr-FR" dirty="0" smtClean="0"/>
              <a:t>Résistances d’intérêt: enterobactéries résistantes aux C3G-C4G (</a:t>
            </a:r>
            <a:r>
              <a:rPr lang="fr-FR" i="1" dirty="0" smtClean="0"/>
              <a:t>E.coli</a:t>
            </a:r>
            <a:r>
              <a:rPr lang="fr-FR" dirty="0" smtClean="0"/>
              <a:t> BLSE), aux fluoroquinolones et à la colistine</a:t>
            </a:r>
            <a:endParaRPr lang="fr-FR" dirty="0"/>
          </a:p>
        </p:txBody>
      </p:sp>
    </p:spTree>
    <p:extLst>
      <p:ext uri="{BB962C8B-B14F-4D97-AF65-F5344CB8AC3E}">
        <p14:creationId xmlns:p14="http://schemas.microsoft.com/office/powerpoint/2010/main" val="19089973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5</a:t>
            </a:fld>
            <a:endParaRPr lang="fr-FR" dirty="0"/>
          </a:p>
        </p:txBody>
      </p:sp>
      <p:sp>
        <p:nvSpPr>
          <p:cNvPr id="5" name="Espace réservé du texte 4"/>
          <p:cNvSpPr>
            <a:spLocks noGrp="1"/>
          </p:cNvSpPr>
          <p:nvPr>
            <p:ph type="body" sz="quarter" idx="13"/>
          </p:nvPr>
        </p:nvSpPr>
        <p:spPr>
          <a:xfrm>
            <a:off x="380174" y="4135176"/>
            <a:ext cx="8594295" cy="817682"/>
          </a:xfrm>
        </p:spPr>
        <p:txBody>
          <a:bodyPr/>
          <a:lstStyle/>
          <a:p>
            <a:r>
              <a:rPr lang="fr-FR" sz="1400" dirty="0" smtClean="0"/>
              <a:t>Combinaison d’essais experimentaux et de terrain</a:t>
            </a:r>
            <a:endParaRPr lang="fr-FR" sz="1400" dirty="0"/>
          </a:p>
          <a:p>
            <a:endParaRPr lang="fr-FR" sz="1400" dirty="0"/>
          </a:p>
        </p:txBody>
      </p:sp>
      <p:sp>
        <p:nvSpPr>
          <p:cNvPr id="6" name="Titre 5"/>
          <p:cNvSpPr>
            <a:spLocks noGrp="1"/>
          </p:cNvSpPr>
          <p:nvPr>
            <p:ph type="title"/>
          </p:nvPr>
        </p:nvSpPr>
        <p:spPr/>
        <p:txBody>
          <a:bodyPr/>
          <a:lstStyle/>
          <a:p>
            <a:r>
              <a:rPr lang="fr-FR" dirty="0" smtClean="0"/>
              <a:t>Interventions d’intérêt</a:t>
            </a:r>
            <a:endParaRPr lang="fr-FR" dirty="0"/>
          </a:p>
        </p:txBody>
      </p:sp>
      <p:sp>
        <p:nvSpPr>
          <p:cNvPr id="7" name="Rectangle 6"/>
          <p:cNvSpPr/>
          <p:nvPr/>
        </p:nvSpPr>
        <p:spPr>
          <a:xfrm>
            <a:off x="971600" y="927192"/>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8" name="ZoneTexte 7"/>
          <p:cNvSpPr txBox="1"/>
          <p:nvPr/>
        </p:nvSpPr>
        <p:spPr>
          <a:xfrm>
            <a:off x="971600" y="979812"/>
            <a:ext cx="1872208" cy="646331"/>
          </a:xfrm>
          <a:prstGeom prst="rect">
            <a:avLst/>
          </a:prstGeom>
          <a:noFill/>
        </p:spPr>
        <p:txBody>
          <a:bodyPr wrap="square" rtlCol="0">
            <a:spAutoFit/>
          </a:bodyPr>
          <a:lstStyle/>
          <a:p>
            <a:pPr algn="ctr"/>
            <a:r>
              <a:rPr lang="fr-FR" sz="1200" dirty="0" smtClean="0">
                <a:solidFill>
                  <a:schemeClr val="bg1"/>
                </a:solidFill>
              </a:rPr>
              <a:t>Production zéro- antibiotique (AB free)</a:t>
            </a:r>
          </a:p>
          <a:p>
            <a:pPr algn="ctr"/>
            <a:endParaRPr lang="fr-FR" sz="1200" dirty="0">
              <a:solidFill>
                <a:schemeClr val="bg1"/>
              </a:solidFill>
            </a:endParaRPr>
          </a:p>
        </p:txBody>
      </p:sp>
      <p:sp>
        <p:nvSpPr>
          <p:cNvPr id="9" name="ZoneTexte 8"/>
          <p:cNvSpPr txBox="1"/>
          <p:nvPr/>
        </p:nvSpPr>
        <p:spPr>
          <a:xfrm>
            <a:off x="971600" y="1623052"/>
            <a:ext cx="1872208" cy="276999"/>
          </a:xfrm>
          <a:prstGeom prst="rect">
            <a:avLst/>
          </a:prstGeom>
          <a:noFill/>
        </p:spPr>
        <p:txBody>
          <a:bodyPr wrap="square" rtlCol="0">
            <a:spAutoFit/>
          </a:bodyPr>
          <a:lstStyle/>
          <a:p>
            <a:r>
              <a:rPr lang="fr-FR" sz="1200" dirty="0" smtClean="0">
                <a:solidFill>
                  <a:schemeClr val="bg1"/>
                </a:solidFill>
              </a:rPr>
              <a:t>Pologne</a:t>
            </a:r>
            <a:endParaRPr lang="fr-FR" sz="1200" dirty="0">
              <a:solidFill>
                <a:schemeClr val="bg1"/>
              </a:solidFill>
            </a:endParaRPr>
          </a:p>
        </p:txBody>
      </p:sp>
      <p:sp>
        <p:nvSpPr>
          <p:cNvPr id="10" name="Rectangle 9"/>
          <p:cNvSpPr/>
          <p:nvPr/>
        </p:nvSpPr>
        <p:spPr>
          <a:xfrm>
            <a:off x="3347864" y="927192"/>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1" name="ZoneTexte 10"/>
          <p:cNvSpPr txBox="1"/>
          <p:nvPr/>
        </p:nvSpPr>
        <p:spPr>
          <a:xfrm>
            <a:off x="3347864" y="979812"/>
            <a:ext cx="1872208" cy="646331"/>
          </a:xfrm>
          <a:prstGeom prst="rect">
            <a:avLst/>
          </a:prstGeom>
          <a:noFill/>
        </p:spPr>
        <p:txBody>
          <a:bodyPr wrap="square" rtlCol="0">
            <a:spAutoFit/>
          </a:bodyPr>
          <a:lstStyle/>
          <a:p>
            <a:pPr algn="ctr"/>
            <a:r>
              <a:rPr lang="fr-FR" sz="1200" dirty="0" smtClean="0">
                <a:solidFill>
                  <a:schemeClr val="bg1"/>
                </a:solidFill>
              </a:rPr>
              <a:t>Vaccination </a:t>
            </a:r>
            <a:r>
              <a:rPr lang="fr-FR" sz="1200" i="1" dirty="0" smtClean="0">
                <a:solidFill>
                  <a:schemeClr val="bg1"/>
                </a:solidFill>
              </a:rPr>
              <a:t>E.coli (Poulvac®)</a:t>
            </a:r>
          </a:p>
          <a:p>
            <a:pPr algn="ctr"/>
            <a:endParaRPr lang="fr-FR" sz="1200" dirty="0">
              <a:solidFill>
                <a:schemeClr val="bg1"/>
              </a:solidFill>
            </a:endParaRPr>
          </a:p>
        </p:txBody>
      </p:sp>
      <p:sp>
        <p:nvSpPr>
          <p:cNvPr id="12" name="ZoneTexte 11"/>
          <p:cNvSpPr txBox="1"/>
          <p:nvPr/>
        </p:nvSpPr>
        <p:spPr>
          <a:xfrm>
            <a:off x="3347864" y="1623052"/>
            <a:ext cx="1872208" cy="276999"/>
          </a:xfrm>
          <a:prstGeom prst="rect">
            <a:avLst/>
          </a:prstGeom>
          <a:noFill/>
        </p:spPr>
        <p:txBody>
          <a:bodyPr wrap="square" rtlCol="0">
            <a:spAutoFit/>
          </a:bodyPr>
          <a:lstStyle/>
          <a:p>
            <a:r>
              <a:rPr lang="fr-FR" sz="1200" dirty="0" smtClean="0">
                <a:solidFill>
                  <a:schemeClr val="bg1"/>
                </a:solidFill>
              </a:rPr>
              <a:t>Allemagne, Lituanie</a:t>
            </a:r>
            <a:endParaRPr lang="fr-FR" sz="1200" dirty="0">
              <a:solidFill>
                <a:schemeClr val="bg1"/>
              </a:solidFill>
            </a:endParaRPr>
          </a:p>
        </p:txBody>
      </p:sp>
      <p:sp>
        <p:nvSpPr>
          <p:cNvPr id="13" name="Rectangle 12"/>
          <p:cNvSpPr/>
          <p:nvPr/>
        </p:nvSpPr>
        <p:spPr>
          <a:xfrm>
            <a:off x="5652120" y="925849"/>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4" name="ZoneTexte 13"/>
          <p:cNvSpPr txBox="1"/>
          <p:nvPr/>
        </p:nvSpPr>
        <p:spPr>
          <a:xfrm>
            <a:off x="5652120" y="978469"/>
            <a:ext cx="1872208" cy="276999"/>
          </a:xfrm>
          <a:prstGeom prst="rect">
            <a:avLst/>
          </a:prstGeom>
          <a:noFill/>
        </p:spPr>
        <p:txBody>
          <a:bodyPr wrap="square" rtlCol="0">
            <a:spAutoFit/>
          </a:bodyPr>
          <a:lstStyle/>
          <a:p>
            <a:pPr algn="ctr"/>
            <a:r>
              <a:rPr lang="fr-FR" sz="1200" dirty="0" smtClean="0">
                <a:solidFill>
                  <a:schemeClr val="bg1"/>
                </a:solidFill>
              </a:rPr>
              <a:t>Bacteriophages</a:t>
            </a:r>
            <a:endParaRPr lang="fr-FR" sz="1200" dirty="0">
              <a:solidFill>
                <a:schemeClr val="bg1"/>
              </a:solidFill>
            </a:endParaRPr>
          </a:p>
        </p:txBody>
      </p:sp>
      <p:sp>
        <p:nvSpPr>
          <p:cNvPr id="15" name="ZoneTexte 14"/>
          <p:cNvSpPr txBox="1"/>
          <p:nvPr/>
        </p:nvSpPr>
        <p:spPr>
          <a:xfrm>
            <a:off x="5652120" y="1621709"/>
            <a:ext cx="1872208" cy="276999"/>
          </a:xfrm>
          <a:prstGeom prst="rect">
            <a:avLst/>
          </a:prstGeom>
          <a:noFill/>
        </p:spPr>
        <p:txBody>
          <a:bodyPr wrap="square" rtlCol="0">
            <a:spAutoFit/>
          </a:bodyPr>
          <a:lstStyle/>
          <a:p>
            <a:r>
              <a:rPr lang="fr-FR" sz="1200" dirty="0" smtClean="0">
                <a:solidFill>
                  <a:schemeClr val="bg1"/>
                </a:solidFill>
              </a:rPr>
              <a:t>Pologne</a:t>
            </a:r>
            <a:endParaRPr lang="fr-FR" sz="1200" dirty="0">
              <a:solidFill>
                <a:schemeClr val="bg1"/>
              </a:solidFill>
            </a:endParaRPr>
          </a:p>
        </p:txBody>
      </p:sp>
      <p:sp>
        <p:nvSpPr>
          <p:cNvPr id="16" name="Rectangle 15"/>
          <p:cNvSpPr/>
          <p:nvPr/>
        </p:nvSpPr>
        <p:spPr>
          <a:xfrm>
            <a:off x="963922" y="2097682"/>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17" name="ZoneTexte 16"/>
          <p:cNvSpPr txBox="1"/>
          <p:nvPr/>
        </p:nvSpPr>
        <p:spPr>
          <a:xfrm>
            <a:off x="963922" y="2150302"/>
            <a:ext cx="1872208" cy="276999"/>
          </a:xfrm>
          <a:prstGeom prst="rect">
            <a:avLst/>
          </a:prstGeom>
          <a:noFill/>
        </p:spPr>
        <p:txBody>
          <a:bodyPr wrap="square" rtlCol="0">
            <a:spAutoFit/>
          </a:bodyPr>
          <a:lstStyle/>
          <a:p>
            <a:pPr algn="ctr"/>
            <a:r>
              <a:rPr lang="fr-FR" sz="1200" dirty="0" smtClean="0">
                <a:solidFill>
                  <a:schemeClr val="bg1"/>
                </a:solidFill>
              </a:rPr>
              <a:t>Phytothérapie</a:t>
            </a:r>
            <a:endParaRPr lang="fr-FR" sz="1200" dirty="0">
              <a:solidFill>
                <a:schemeClr val="bg1"/>
              </a:solidFill>
            </a:endParaRPr>
          </a:p>
        </p:txBody>
      </p:sp>
      <p:sp>
        <p:nvSpPr>
          <p:cNvPr id="18" name="ZoneTexte 17"/>
          <p:cNvSpPr txBox="1"/>
          <p:nvPr/>
        </p:nvSpPr>
        <p:spPr>
          <a:xfrm>
            <a:off x="971600" y="2737619"/>
            <a:ext cx="1872208" cy="276999"/>
          </a:xfrm>
          <a:prstGeom prst="rect">
            <a:avLst/>
          </a:prstGeom>
          <a:noFill/>
        </p:spPr>
        <p:txBody>
          <a:bodyPr wrap="square" rtlCol="0">
            <a:spAutoFit/>
          </a:bodyPr>
          <a:lstStyle/>
          <a:p>
            <a:r>
              <a:rPr lang="fr-FR" sz="1200" dirty="0" smtClean="0">
                <a:solidFill>
                  <a:schemeClr val="bg1"/>
                </a:solidFill>
              </a:rPr>
              <a:t>Tunisie</a:t>
            </a:r>
            <a:endParaRPr lang="fr-FR" sz="1200" dirty="0">
              <a:solidFill>
                <a:schemeClr val="bg1"/>
              </a:solidFill>
            </a:endParaRPr>
          </a:p>
        </p:txBody>
      </p:sp>
      <p:sp>
        <p:nvSpPr>
          <p:cNvPr id="19" name="Rectangle 18"/>
          <p:cNvSpPr/>
          <p:nvPr/>
        </p:nvSpPr>
        <p:spPr>
          <a:xfrm>
            <a:off x="3370788" y="2085738"/>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0" name="ZoneTexte 19"/>
          <p:cNvSpPr txBox="1"/>
          <p:nvPr/>
        </p:nvSpPr>
        <p:spPr>
          <a:xfrm>
            <a:off x="3370788" y="2138358"/>
            <a:ext cx="1872208" cy="646331"/>
          </a:xfrm>
          <a:prstGeom prst="rect">
            <a:avLst/>
          </a:prstGeom>
          <a:noFill/>
        </p:spPr>
        <p:txBody>
          <a:bodyPr wrap="square" rtlCol="0">
            <a:spAutoFit/>
          </a:bodyPr>
          <a:lstStyle/>
          <a:p>
            <a:pPr algn="ctr"/>
            <a:r>
              <a:rPr lang="fr-FR" sz="1200" dirty="0">
                <a:solidFill>
                  <a:schemeClr val="bg1"/>
                </a:solidFill>
              </a:rPr>
              <a:t>Compostage </a:t>
            </a:r>
            <a:r>
              <a:rPr lang="fr-FR" sz="1200" dirty="0" smtClean="0">
                <a:solidFill>
                  <a:schemeClr val="bg1"/>
                </a:solidFill>
              </a:rPr>
              <a:t>et fermentation des </a:t>
            </a:r>
            <a:r>
              <a:rPr lang="fr-FR" sz="1200" dirty="0">
                <a:solidFill>
                  <a:schemeClr val="bg1"/>
                </a:solidFill>
              </a:rPr>
              <a:t>lisiers</a:t>
            </a:r>
          </a:p>
        </p:txBody>
      </p:sp>
      <p:sp>
        <p:nvSpPr>
          <p:cNvPr id="21" name="ZoneTexte 20"/>
          <p:cNvSpPr txBox="1"/>
          <p:nvPr/>
        </p:nvSpPr>
        <p:spPr>
          <a:xfrm>
            <a:off x="3491880" y="2766243"/>
            <a:ext cx="1872208" cy="276999"/>
          </a:xfrm>
          <a:prstGeom prst="rect">
            <a:avLst/>
          </a:prstGeom>
          <a:noFill/>
        </p:spPr>
        <p:txBody>
          <a:bodyPr wrap="square" rtlCol="0">
            <a:spAutoFit/>
          </a:bodyPr>
          <a:lstStyle/>
          <a:p>
            <a:r>
              <a:rPr lang="fr-FR" sz="1200" dirty="0" smtClean="0">
                <a:solidFill>
                  <a:schemeClr val="bg1"/>
                </a:solidFill>
              </a:rPr>
              <a:t>France, Allemagne</a:t>
            </a:r>
            <a:endParaRPr lang="fr-FR" sz="1200" dirty="0">
              <a:solidFill>
                <a:schemeClr val="bg1"/>
              </a:solidFill>
            </a:endParaRPr>
          </a:p>
        </p:txBody>
      </p:sp>
      <p:sp>
        <p:nvSpPr>
          <p:cNvPr id="22" name="Rectangle 21"/>
          <p:cNvSpPr/>
          <p:nvPr/>
        </p:nvSpPr>
        <p:spPr>
          <a:xfrm>
            <a:off x="5652120" y="2064714"/>
            <a:ext cx="1872208" cy="95317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fr-FR"/>
          </a:p>
        </p:txBody>
      </p:sp>
      <p:sp>
        <p:nvSpPr>
          <p:cNvPr id="23" name="ZoneTexte 22"/>
          <p:cNvSpPr txBox="1"/>
          <p:nvPr/>
        </p:nvSpPr>
        <p:spPr>
          <a:xfrm>
            <a:off x="5652120" y="2085738"/>
            <a:ext cx="1872208" cy="615553"/>
          </a:xfrm>
          <a:prstGeom prst="rect">
            <a:avLst/>
          </a:prstGeom>
          <a:noFill/>
        </p:spPr>
        <p:txBody>
          <a:bodyPr wrap="square" rtlCol="0">
            <a:spAutoFit/>
          </a:bodyPr>
          <a:lstStyle/>
          <a:p>
            <a:pPr algn="ctr"/>
            <a:r>
              <a:rPr lang="fr-FR" sz="1200" dirty="0" smtClean="0">
                <a:solidFill>
                  <a:schemeClr val="bg1"/>
                </a:solidFill>
              </a:rPr>
              <a:t>Dépollution </a:t>
            </a:r>
            <a:r>
              <a:rPr lang="fr-FR" sz="1200" dirty="0">
                <a:solidFill>
                  <a:schemeClr val="bg1"/>
                </a:solidFill>
              </a:rPr>
              <a:t>des </a:t>
            </a:r>
            <a:r>
              <a:rPr lang="fr-FR" sz="1200" dirty="0" smtClean="0">
                <a:solidFill>
                  <a:schemeClr val="bg1"/>
                </a:solidFill>
              </a:rPr>
              <a:t>lisiers </a:t>
            </a:r>
            <a:r>
              <a:rPr lang="fr-FR" sz="1100" dirty="0" smtClean="0">
                <a:solidFill>
                  <a:schemeClr val="bg1"/>
                </a:solidFill>
              </a:rPr>
              <a:t>(adsorption des résidus via des polymers)</a:t>
            </a:r>
            <a:endParaRPr lang="fr-FR" sz="1100" dirty="0">
              <a:solidFill>
                <a:schemeClr val="bg1"/>
              </a:solidFill>
            </a:endParaRPr>
          </a:p>
        </p:txBody>
      </p:sp>
      <p:sp>
        <p:nvSpPr>
          <p:cNvPr id="24" name="ZoneTexte 23"/>
          <p:cNvSpPr txBox="1"/>
          <p:nvPr/>
        </p:nvSpPr>
        <p:spPr>
          <a:xfrm>
            <a:off x="5652120" y="2730029"/>
            <a:ext cx="1872208" cy="276999"/>
          </a:xfrm>
          <a:prstGeom prst="rect">
            <a:avLst/>
          </a:prstGeom>
          <a:noFill/>
        </p:spPr>
        <p:txBody>
          <a:bodyPr wrap="square" rtlCol="0">
            <a:spAutoFit/>
          </a:bodyPr>
          <a:lstStyle/>
          <a:p>
            <a:r>
              <a:rPr lang="fr-FR" sz="1200" dirty="0" smtClean="0">
                <a:solidFill>
                  <a:schemeClr val="bg1"/>
                </a:solidFill>
              </a:rPr>
              <a:t>Tunisie</a:t>
            </a:r>
            <a:endParaRPr lang="fr-FR" sz="1200" dirty="0">
              <a:solidFill>
                <a:schemeClr val="bg1"/>
              </a:solidFill>
            </a:endParaRPr>
          </a:p>
        </p:txBody>
      </p:sp>
      <p:sp>
        <p:nvSpPr>
          <p:cNvPr id="25" name="Espace réservé du pied de page 4"/>
          <p:cNvSpPr txBox="1">
            <a:spLocks/>
          </p:cNvSpPr>
          <p:nvPr/>
        </p:nvSpPr>
        <p:spPr>
          <a:xfrm>
            <a:off x="427831" y="4812382"/>
            <a:ext cx="3086100" cy="211622"/>
          </a:xfrm>
          <a:prstGeom prst="rect">
            <a:avLst/>
          </a:prstGeom>
        </p:spPr>
        <p:txBody>
          <a:bodyPr vert="horz" lIns="91440" tIns="45720" rIns="91440" bIns="45720" rtlCol="0" anchor="b"/>
          <a:lstStyle>
            <a:defPPr>
              <a:defRPr lang="fr-FR"/>
            </a:defPPr>
            <a:lvl1pPr marL="0" algn="l" defTabSz="914400" rtl="0" eaLnBrk="1" latinLnBrk="0" hangingPunct="1">
              <a:defRPr sz="770" b="1" kern="1200" cap="none" spc="-1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Farm module</a:t>
            </a:r>
            <a:endParaRPr lang="fr-FR" dirty="0"/>
          </a:p>
        </p:txBody>
      </p:sp>
      <p:sp>
        <p:nvSpPr>
          <p:cNvPr id="26" name="Espace réservé de la date 3"/>
          <p:cNvSpPr>
            <a:spLocks noGrp="1"/>
          </p:cNvSpPr>
          <p:nvPr>
            <p:ph type="dt" sz="half" idx="16"/>
          </p:nvPr>
        </p:nvSpPr>
        <p:spPr>
          <a:xfrm>
            <a:off x="7699725" y="4659675"/>
            <a:ext cx="1170000" cy="211929"/>
          </a:xfrm>
        </p:spPr>
        <p:txBody>
          <a:bodyPr/>
          <a:lstStyle/>
          <a:p>
            <a:pPr algn="r"/>
            <a:r>
              <a:rPr lang="fr-FR" cap="all" dirty="0"/>
              <a:t>12/03/2024</a:t>
            </a:r>
          </a:p>
          <a:p>
            <a:pPr algn="r"/>
            <a:endParaRPr lang="fr-FR" cap="all" dirty="0"/>
          </a:p>
        </p:txBody>
      </p:sp>
      <p:sp>
        <p:nvSpPr>
          <p:cNvPr id="27" name="Espace réservé du texte 4"/>
          <p:cNvSpPr txBox="1">
            <a:spLocks/>
          </p:cNvSpPr>
          <p:nvPr/>
        </p:nvSpPr>
        <p:spPr bwMode="gray">
          <a:xfrm>
            <a:off x="683568" y="605461"/>
            <a:ext cx="8594295" cy="817682"/>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300"/>
              </a:spcBef>
              <a:spcAft>
                <a:spcPts val="600"/>
              </a:spcAft>
              <a:buFontTx/>
              <a:buNone/>
              <a:defRPr sz="1050" b="1" kern="1200">
                <a:solidFill>
                  <a:srgbClr val="262626"/>
                </a:solidFill>
                <a:latin typeface="+mn-lt"/>
                <a:ea typeface="+mn-ea"/>
                <a:cs typeface="+mn-cs"/>
              </a:defRPr>
            </a:lvl1pPr>
            <a:lvl2pPr marL="134997" indent="0" algn="l" defTabSz="914400" rtl="0" eaLnBrk="1" latinLnBrk="0" hangingPunct="1">
              <a:lnSpc>
                <a:spcPct val="100000"/>
              </a:lnSpc>
              <a:spcBef>
                <a:spcPts val="450"/>
              </a:spcBef>
              <a:spcAft>
                <a:spcPts val="600"/>
              </a:spcAft>
              <a:buFontTx/>
              <a:buNone/>
              <a:defRPr sz="950" kern="1200">
                <a:solidFill>
                  <a:srgbClr val="262626"/>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400" dirty="0" smtClean="0"/>
              <a:t>En élevage</a:t>
            </a:r>
            <a:endParaRPr lang="fr-FR" sz="1400" dirty="0"/>
          </a:p>
        </p:txBody>
      </p:sp>
      <p:sp>
        <p:nvSpPr>
          <p:cNvPr id="28" name="Espace réservé du texte 4"/>
          <p:cNvSpPr txBox="1">
            <a:spLocks/>
          </p:cNvSpPr>
          <p:nvPr/>
        </p:nvSpPr>
        <p:spPr bwMode="gray">
          <a:xfrm>
            <a:off x="412991" y="3316679"/>
            <a:ext cx="8594295" cy="817682"/>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300"/>
              </a:spcBef>
              <a:spcAft>
                <a:spcPts val="600"/>
              </a:spcAft>
              <a:buFontTx/>
              <a:buNone/>
              <a:defRPr sz="1050" b="1" kern="1200">
                <a:solidFill>
                  <a:srgbClr val="262626"/>
                </a:solidFill>
                <a:latin typeface="+mn-lt"/>
                <a:ea typeface="+mn-ea"/>
                <a:cs typeface="+mn-cs"/>
              </a:defRPr>
            </a:lvl1pPr>
            <a:lvl2pPr marL="134997" indent="0" algn="l" defTabSz="914400" rtl="0" eaLnBrk="1" latinLnBrk="0" hangingPunct="1">
              <a:lnSpc>
                <a:spcPct val="100000"/>
              </a:lnSpc>
              <a:spcBef>
                <a:spcPts val="450"/>
              </a:spcBef>
              <a:spcAft>
                <a:spcPts val="600"/>
              </a:spcAft>
              <a:buFontTx/>
              <a:buNone/>
              <a:defRPr sz="950" kern="1200">
                <a:solidFill>
                  <a:srgbClr val="262626"/>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fr-FR" sz="1400" dirty="0" smtClean="0"/>
              <a:t>Pendant l’abattage</a:t>
            </a:r>
          </a:p>
          <a:p>
            <a:r>
              <a:rPr lang="fr-FR" sz="1400" b="0" dirty="0" smtClean="0"/>
              <a:t>	Influence de différentes pratiques d’abattage (rinçage, ressuage, emballage) </a:t>
            </a:r>
            <a:endParaRPr lang="fr-FR" sz="1400" b="0" dirty="0"/>
          </a:p>
        </p:txBody>
      </p:sp>
    </p:spTree>
    <p:extLst>
      <p:ext uri="{BB962C8B-B14F-4D97-AF65-F5344CB8AC3E}">
        <p14:creationId xmlns:p14="http://schemas.microsoft.com/office/powerpoint/2010/main" val="292304074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u numéro de diapositive 3"/>
          <p:cNvSpPr>
            <a:spLocks noGrp="1"/>
          </p:cNvSpPr>
          <p:nvPr>
            <p:ph type="sldNum" sz="quarter" idx="18"/>
          </p:nvPr>
        </p:nvSpPr>
        <p:spPr/>
        <p:txBody>
          <a:bodyPr/>
          <a:lstStyle/>
          <a:p>
            <a:fld id="{733122C9-A0B9-462F-8757-0847AD287B63}" type="slidenum">
              <a:rPr lang="fr-FR" smtClean="0"/>
              <a:pPr/>
              <a:t>6</a:t>
            </a:fld>
            <a:endParaRPr lang="fr-FR" dirty="0"/>
          </a:p>
        </p:txBody>
      </p:sp>
      <p:sp>
        <p:nvSpPr>
          <p:cNvPr id="5" name="Espace réservé du texte 4"/>
          <p:cNvSpPr>
            <a:spLocks noGrp="1"/>
          </p:cNvSpPr>
          <p:nvPr>
            <p:ph type="body" sz="quarter" idx="13"/>
          </p:nvPr>
        </p:nvSpPr>
        <p:spPr/>
        <p:txBody>
          <a:bodyPr/>
          <a:lstStyle/>
          <a:p>
            <a:endParaRPr lang="fr-FR"/>
          </a:p>
        </p:txBody>
      </p:sp>
      <p:sp>
        <p:nvSpPr>
          <p:cNvPr id="6" name="Titre 5"/>
          <p:cNvSpPr>
            <a:spLocks noGrp="1"/>
          </p:cNvSpPr>
          <p:nvPr>
            <p:ph type="title"/>
          </p:nvPr>
        </p:nvSpPr>
        <p:spPr/>
        <p:txBody>
          <a:bodyPr/>
          <a:lstStyle/>
          <a:p>
            <a:r>
              <a:rPr lang="fr-FR" dirty="0" smtClean="0"/>
              <a:t>Articulation des WPs</a:t>
            </a:r>
            <a:endParaRPr lang="fr-FR" dirty="0"/>
          </a:p>
        </p:txBody>
      </p:sp>
      <p:pic>
        <p:nvPicPr>
          <p:cNvPr id="7" name="Grafik 9"/>
          <p:cNvPicPr/>
          <p:nvPr/>
        </p:nvPicPr>
        <p:blipFill>
          <a:blip r:embed="rId2">
            <a:extLst>
              <a:ext uri="{28A0092B-C50C-407E-A947-70E740481C1C}">
                <a14:useLocalDpi xmlns:a14="http://schemas.microsoft.com/office/drawing/2010/main" val="0"/>
              </a:ext>
            </a:extLst>
          </a:blip>
          <a:srcRect/>
          <a:stretch>
            <a:fillRect/>
          </a:stretch>
        </p:blipFill>
        <p:spPr bwMode="auto">
          <a:xfrm>
            <a:off x="1691680" y="987574"/>
            <a:ext cx="4952206" cy="2904917"/>
          </a:xfrm>
          <a:prstGeom prst="rect">
            <a:avLst/>
          </a:prstGeom>
          <a:noFill/>
        </p:spPr>
      </p:pic>
      <p:sp>
        <p:nvSpPr>
          <p:cNvPr id="8" name="Espace réservé du pied de page 4"/>
          <p:cNvSpPr txBox="1">
            <a:spLocks/>
          </p:cNvSpPr>
          <p:nvPr/>
        </p:nvSpPr>
        <p:spPr>
          <a:xfrm>
            <a:off x="427831" y="4812382"/>
            <a:ext cx="3086100" cy="211622"/>
          </a:xfrm>
          <a:prstGeom prst="rect">
            <a:avLst/>
          </a:prstGeom>
        </p:spPr>
        <p:txBody>
          <a:bodyPr vert="horz" lIns="91440" tIns="45720" rIns="91440" bIns="45720" rtlCol="0" anchor="b"/>
          <a:lstStyle>
            <a:defPPr>
              <a:defRPr lang="fr-FR"/>
            </a:defPPr>
            <a:lvl1pPr marL="0" algn="l" defTabSz="914400" rtl="0" eaLnBrk="1" latinLnBrk="0" hangingPunct="1">
              <a:defRPr sz="770" b="1" kern="1200" cap="none" spc="-10" baseline="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dirty="0" smtClean="0"/>
              <a:t>Farm module</a:t>
            </a:r>
            <a:endParaRPr lang="fr-FR" dirty="0"/>
          </a:p>
        </p:txBody>
      </p:sp>
      <p:sp>
        <p:nvSpPr>
          <p:cNvPr id="9" name="Espace réservé de la date 3"/>
          <p:cNvSpPr>
            <a:spLocks noGrp="1"/>
          </p:cNvSpPr>
          <p:nvPr>
            <p:ph type="dt" sz="half" idx="16"/>
          </p:nvPr>
        </p:nvSpPr>
        <p:spPr>
          <a:xfrm>
            <a:off x="7699725" y="4659675"/>
            <a:ext cx="1170000" cy="211929"/>
          </a:xfrm>
        </p:spPr>
        <p:txBody>
          <a:bodyPr/>
          <a:lstStyle/>
          <a:p>
            <a:pPr algn="r"/>
            <a:r>
              <a:rPr lang="fr-FR" cap="all" dirty="0"/>
              <a:t>12/03/2024</a:t>
            </a:r>
          </a:p>
          <a:p>
            <a:pPr algn="r"/>
            <a:endParaRPr lang="fr-FR" cap="all" dirty="0"/>
          </a:p>
        </p:txBody>
      </p:sp>
    </p:spTree>
    <p:extLst>
      <p:ext uri="{BB962C8B-B14F-4D97-AF65-F5344CB8AC3E}">
        <p14:creationId xmlns:p14="http://schemas.microsoft.com/office/powerpoint/2010/main" val="28447986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r>
              <a:rPr lang="fr-FR" cap="all" dirty="0"/>
              <a:t> </a:t>
            </a:r>
            <a:r>
              <a:rPr lang="fr-FR" cap="all" dirty="0" smtClean="0"/>
              <a:t>                 12/03/2024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7</a:t>
            </a:fld>
            <a:endParaRPr lang="fr-FR" dirty="0"/>
          </a:p>
        </p:txBody>
      </p:sp>
      <p:sp>
        <p:nvSpPr>
          <p:cNvPr id="3" name="Titre 2"/>
          <p:cNvSpPr>
            <a:spLocks noGrp="1"/>
          </p:cNvSpPr>
          <p:nvPr>
            <p:ph type="title"/>
          </p:nvPr>
        </p:nvSpPr>
        <p:spPr/>
        <p:txBody>
          <a:bodyPr/>
          <a:lstStyle/>
          <a:p>
            <a:r>
              <a:rPr lang="fr-FR" sz="3600" dirty="0" smtClean="0"/>
              <a:t>AQRM</a:t>
            </a:r>
            <a:endParaRPr lang="fr-FR" sz="3600" dirty="0"/>
          </a:p>
        </p:txBody>
      </p:sp>
      <p:sp>
        <p:nvSpPr>
          <p:cNvPr id="7" name="ZoneTexte 6"/>
          <p:cNvSpPr txBox="1"/>
          <p:nvPr/>
        </p:nvSpPr>
        <p:spPr>
          <a:xfrm>
            <a:off x="275431" y="1131590"/>
            <a:ext cx="8594294"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a:t>
            </a:r>
            <a:r>
              <a:rPr lang="fr-FR" dirty="0" smtClean="0">
                <a:solidFill>
                  <a:srgbClr val="0070C0"/>
                </a:solidFill>
              </a:rPr>
              <a:t>ppréciation</a:t>
            </a:r>
            <a:r>
              <a:rPr lang="fr-FR" dirty="0" smtClean="0"/>
              <a:t> Q</a:t>
            </a:r>
            <a:r>
              <a:rPr lang="fr-FR" dirty="0" smtClean="0">
                <a:solidFill>
                  <a:srgbClr val="0070C0"/>
                </a:solidFill>
              </a:rPr>
              <a:t>uantitative</a:t>
            </a:r>
            <a:r>
              <a:rPr lang="fr-FR" dirty="0" smtClean="0"/>
              <a:t> des R</a:t>
            </a:r>
            <a:r>
              <a:rPr lang="fr-FR" dirty="0" smtClean="0">
                <a:solidFill>
                  <a:srgbClr val="0070C0"/>
                </a:solidFill>
              </a:rPr>
              <a:t>isques</a:t>
            </a:r>
            <a:r>
              <a:rPr lang="fr-FR" dirty="0" smtClean="0"/>
              <a:t> M</a:t>
            </a:r>
            <a:r>
              <a:rPr lang="fr-FR" dirty="0" smtClean="0">
                <a:solidFill>
                  <a:srgbClr val="0070C0"/>
                </a:solidFill>
              </a:rPr>
              <a:t>icrobiologiques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a:t>
            </a:r>
            <a:r>
              <a:rPr lang="fr-FR" dirty="0" smtClean="0"/>
              <a:t>valuer </a:t>
            </a:r>
            <a:r>
              <a:rPr lang="fr-FR" dirty="0"/>
              <a:t>les </a:t>
            </a:r>
            <a:r>
              <a:rPr lang="fr-FR" dirty="0">
                <a:solidFill>
                  <a:schemeClr val="accent3"/>
                </a:solidFill>
              </a:rPr>
              <a:t>risques</a:t>
            </a:r>
            <a:r>
              <a:rPr lang="fr-FR" dirty="0"/>
              <a:t> de transmission </a:t>
            </a:r>
            <a:r>
              <a:rPr lang="fr-FR" dirty="0">
                <a:solidFill>
                  <a:srgbClr val="00B050"/>
                </a:solidFill>
              </a:rPr>
              <a:t>résistance</a:t>
            </a:r>
            <a:r>
              <a:rPr lang="fr-FR" dirty="0"/>
              <a:t> aux antibiotiques </a:t>
            </a:r>
            <a:endParaRPr lang="fr-FR" dirty="0" smtClean="0">
              <a:solidFill>
                <a:srgbClr val="00B050"/>
              </a:solidFill>
            </a:endParaRPr>
          </a:p>
          <a:p>
            <a:pPr marL="285750" indent="-285750">
              <a:buFont typeface="Arial" panose="020B0604020202020204" pitchFamily="34" charset="0"/>
              <a:buChar char="•"/>
            </a:pPr>
            <a:endParaRPr lang="fr-FR" dirty="0"/>
          </a:p>
          <a:p>
            <a:pPr algn="ctr"/>
            <a:endParaRPr lang="fr-FR" dirty="0" smtClean="0"/>
          </a:p>
          <a:p>
            <a:pPr algn="ctr"/>
            <a:r>
              <a:rPr lang="fr-FR" dirty="0" smtClean="0"/>
              <a:t>la </a:t>
            </a:r>
            <a:r>
              <a:rPr lang="fr-FR" dirty="0">
                <a:solidFill>
                  <a:srgbClr val="00B050"/>
                </a:solidFill>
              </a:rPr>
              <a:t>résistance</a:t>
            </a:r>
            <a:r>
              <a:rPr lang="fr-FR" dirty="0"/>
              <a:t> est transmise par les bactéries résistantes</a:t>
            </a:r>
            <a:endParaRPr lang="fr-FR" dirty="0" smtClean="0"/>
          </a:p>
          <a:p>
            <a:pPr algn="ctr"/>
            <a:endParaRPr lang="fr-FR" i="1" dirty="0" smtClean="0">
              <a:solidFill>
                <a:schemeClr val="accent3"/>
              </a:solidFill>
            </a:endParaRPr>
          </a:p>
          <a:p>
            <a:pPr algn="ctr"/>
            <a:endParaRPr lang="fr-FR" i="1" dirty="0">
              <a:solidFill>
                <a:schemeClr val="accent3"/>
              </a:solidFill>
            </a:endParaRPr>
          </a:p>
          <a:p>
            <a:pPr algn="ctr"/>
            <a:r>
              <a:rPr lang="fr-FR" i="1" dirty="0" smtClean="0">
                <a:solidFill>
                  <a:schemeClr val="accent3"/>
                </a:solidFill>
              </a:rPr>
              <a:t>E.coli</a:t>
            </a:r>
            <a:r>
              <a:rPr lang="fr-FR" dirty="0">
                <a:solidFill>
                  <a:schemeClr val="accent3"/>
                </a:solidFill>
              </a:rPr>
              <a:t> </a:t>
            </a:r>
            <a:r>
              <a:rPr lang="fr-FR" dirty="0"/>
              <a:t>productrices</a:t>
            </a:r>
            <a:r>
              <a:rPr lang="fr-FR" dirty="0">
                <a:solidFill>
                  <a:schemeClr val="accent3"/>
                </a:solidFill>
              </a:rPr>
              <a:t> </a:t>
            </a:r>
            <a:r>
              <a:rPr lang="fr-FR" dirty="0"/>
              <a:t>de</a:t>
            </a:r>
            <a:r>
              <a:rPr lang="fr-FR" dirty="0">
                <a:solidFill>
                  <a:schemeClr val="accent3"/>
                </a:solidFill>
              </a:rPr>
              <a:t> </a:t>
            </a:r>
            <a:r>
              <a:rPr lang="fr-FR" dirty="0" smtClean="0">
                <a:solidFill>
                  <a:schemeClr val="accent3"/>
                </a:solidFill>
              </a:rPr>
              <a:t>Bêta-Lactamases </a:t>
            </a:r>
            <a:r>
              <a:rPr lang="fr-FR" dirty="0">
                <a:solidFill>
                  <a:schemeClr val="accent3"/>
                </a:solidFill>
              </a:rPr>
              <a:t>à </a:t>
            </a:r>
            <a:r>
              <a:rPr lang="fr-FR" dirty="0" smtClean="0">
                <a:solidFill>
                  <a:schemeClr val="accent3"/>
                </a:solidFill>
              </a:rPr>
              <a:t>Spectre Etendu</a:t>
            </a:r>
          </a:p>
          <a:p>
            <a:pPr algn="ctr"/>
            <a:endParaRPr lang="fr-FR" dirty="0"/>
          </a:p>
          <a:p>
            <a:pPr algn="ctr"/>
            <a:endParaRPr lang="fr-FR" dirty="0" smtClean="0"/>
          </a:p>
          <a:p>
            <a:pPr algn="ctr"/>
            <a:r>
              <a:rPr lang="fr-FR" dirty="0" smtClean="0"/>
              <a:t>du </a:t>
            </a:r>
            <a:r>
              <a:rPr lang="fr-FR" dirty="0"/>
              <a:t>poulet de chair </a:t>
            </a:r>
            <a:r>
              <a:rPr lang="fr-FR" dirty="0" smtClean="0"/>
              <a:t>                              l'homme</a:t>
            </a:r>
            <a:r>
              <a:rPr lang="fr-FR" dirty="0"/>
              <a:t>.</a:t>
            </a:r>
          </a:p>
        </p:txBody>
      </p:sp>
      <p:cxnSp>
        <p:nvCxnSpPr>
          <p:cNvPr id="12" name="Connecteur droit avec flèche 11"/>
          <p:cNvCxnSpPr/>
          <p:nvPr/>
        </p:nvCxnSpPr>
        <p:spPr>
          <a:xfrm>
            <a:off x="4283968" y="4340512"/>
            <a:ext cx="158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ZoneTexte 13"/>
          <p:cNvSpPr txBox="1"/>
          <p:nvPr/>
        </p:nvSpPr>
        <p:spPr>
          <a:xfrm>
            <a:off x="4354282" y="3971180"/>
            <a:ext cx="1421223" cy="369332"/>
          </a:xfrm>
          <a:prstGeom prst="rect">
            <a:avLst/>
          </a:prstGeom>
          <a:noFill/>
        </p:spPr>
        <p:txBody>
          <a:bodyPr wrap="none" rtlCol="0">
            <a:spAutoFit/>
          </a:bodyPr>
          <a:lstStyle/>
          <a:p>
            <a:r>
              <a:rPr lang="fr-FR" dirty="0" smtClean="0">
                <a:solidFill>
                  <a:schemeClr val="accent3"/>
                </a:solidFill>
              </a:rPr>
              <a:t>E</a:t>
            </a:r>
            <a:r>
              <a:rPr lang="fr-FR" dirty="0">
                <a:solidFill>
                  <a:schemeClr val="accent3"/>
                </a:solidFill>
              </a:rPr>
              <a:t>. coli </a:t>
            </a:r>
            <a:r>
              <a:rPr lang="fr-FR" dirty="0" smtClean="0">
                <a:solidFill>
                  <a:schemeClr val="accent3"/>
                </a:solidFill>
              </a:rPr>
              <a:t>BLSE</a:t>
            </a:r>
            <a:endParaRPr lang="fr-FR" dirty="0">
              <a:solidFill>
                <a:schemeClr val="accent3"/>
              </a:solidFill>
            </a:endParaRPr>
          </a:p>
        </p:txBody>
      </p:sp>
      <p:sp>
        <p:nvSpPr>
          <p:cNvPr id="15" name="Rectangle à coins arrondis 14"/>
          <p:cNvSpPr/>
          <p:nvPr/>
        </p:nvSpPr>
        <p:spPr>
          <a:xfrm>
            <a:off x="1224206" y="2431643"/>
            <a:ext cx="6696744" cy="1368152"/>
          </a:xfrm>
          <a:prstGeom prst="roundRect">
            <a:avLst/>
          </a:prstGeom>
          <a:no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vers le bas 15"/>
          <p:cNvSpPr/>
          <p:nvPr/>
        </p:nvSpPr>
        <p:spPr>
          <a:xfrm>
            <a:off x="4283968" y="2859782"/>
            <a:ext cx="288610" cy="504056"/>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537770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r>
              <a:rPr lang="fr-FR" cap="all" dirty="0"/>
              <a:t> </a:t>
            </a:r>
            <a:r>
              <a:rPr lang="fr-FR" cap="all" dirty="0" smtClean="0"/>
              <a:t>                 12/03/2024</a:t>
            </a: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8</a:t>
            </a:fld>
            <a:endParaRPr lang="fr-FR" dirty="0"/>
          </a:p>
        </p:txBody>
      </p:sp>
      <p:sp>
        <p:nvSpPr>
          <p:cNvPr id="3" name="Titre 2"/>
          <p:cNvSpPr>
            <a:spLocks noGrp="1"/>
          </p:cNvSpPr>
          <p:nvPr>
            <p:ph type="title"/>
          </p:nvPr>
        </p:nvSpPr>
        <p:spPr/>
        <p:txBody>
          <a:bodyPr/>
          <a:lstStyle/>
          <a:p>
            <a:r>
              <a:rPr lang="fr-FR" sz="3600" dirty="0" smtClean="0"/>
              <a:t>AQRM</a:t>
            </a:r>
            <a:endParaRPr lang="fr-FR" sz="3600" dirty="0"/>
          </a:p>
        </p:txBody>
      </p:sp>
      <p:sp>
        <p:nvSpPr>
          <p:cNvPr id="7" name="ZoneTexte 6"/>
          <p:cNvSpPr txBox="1"/>
          <p:nvPr/>
        </p:nvSpPr>
        <p:spPr>
          <a:xfrm>
            <a:off x="275431" y="1131590"/>
            <a:ext cx="8594294" cy="3416320"/>
          </a:xfrm>
          <a:prstGeom prst="rect">
            <a:avLst/>
          </a:prstGeom>
          <a:noFill/>
        </p:spPr>
        <p:txBody>
          <a:bodyPr wrap="square" rtlCol="0">
            <a:spAutoFit/>
          </a:bodyPr>
          <a:lstStyle/>
          <a:p>
            <a:pPr marL="285750" indent="-285750">
              <a:buFont typeface="Arial" panose="020B0604020202020204" pitchFamily="34" charset="0"/>
              <a:buChar char="•"/>
            </a:pPr>
            <a:r>
              <a:rPr lang="fr-FR" dirty="0" smtClean="0"/>
              <a:t>A</a:t>
            </a:r>
            <a:r>
              <a:rPr lang="fr-FR" dirty="0" smtClean="0">
                <a:solidFill>
                  <a:srgbClr val="0070C0"/>
                </a:solidFill>
              </a:rPr>
              <a:t>ppréciation</a:t>
            </a:r>
            <a:r>
              <a:rPr lang="fr-FR" dirty="0" smtClean="0"/>
              <a:t> Q</a:t>
            </a:r>
            <a:r>
              <a:rPr lang="fr-FR" dirty="0" smtClean="0">
                <a:solidFill>
                  <a:srgbClr val="0070C0"/>
                </a:solidFill>
              </a:rPr>
              <a:t>uantitative</a:t>
            </a:r>
            <a:r>
              <a:rPr lang="fr-FR" dirty="0" smtClean="0"/>
              <a:t> des R</a:t>
            </a:r>
            <a:r>
              <a:rPr lang="fr-FR" dirty="0" smtClean="0">
                <a:solidFill>
                  <a:srgbClr val="0070C0"/>
                </a:solidFill>
              </a:rPr>
              <a:t>isques</a:t>
            </a:r>
            <a:r>
              <a:rPr lang="fr-FR" dirty="0" smtClean="0"/>
              <a:t> M</a:t>
            </a:r>
            <a:r>
              <a:rPr lang="fr-FR" dirty="0" smtClean="0">
                <a:solidFill>
                  <a:srgbClr val="0070C0"/>
                </a:solidFill>
              </a:rPr>
              <a:t>icrobiologiques</a:t>
            </a:r>
          </a:p>
          <a:p>
            <a:pPr marL="285750" indent="-285750">
              <a:buFont typeface="Arial" panose="020B0604020202020204" pitchFamily="34" charset="0"/>
              <a:buChar char="•"/>
            </a:pPr>
            <a:endParaRPr lang="fr-FR" dirty="0"/>
          </a:p>
          <a:p>
            <a:pPr marL="285750" indent="-285750">
              <a:buFont typeface="Arial" panose="020B0604020202020204" pitchFamily="34" charset="0"/>
              <a:buChar char="•"/>
            </a:pPr>
            <a:r>
              <a:rPr lang="fr-FR" dirty="0"/>
              <a:t>E</a:t>
            </a:r>
            <a:r>
              <a:rPr lang="fr-FR" dirty="0" smtClean="0"/>
              <a:t>valuer </a:t>
            </a:r>
            <a:r>
              <a:rPr lang="fr-FR" dirty="0"/>
              <a:t>les </a:t>
            </a:r>
            <a:r>
              <a:rPr lang="fr-FR" dirty="0">
                <a:solidFill>
                  <a:schemeClr val="accent3"/>
                </a:solidFill>
              </a:rPr>
              <a:t>risques</a:t>
            </a:r>
            <a:r>
              <a:rPr lang="fr-FR" dirty="0"/>
              <a:t> de transmission </a:t>
            </a:r>
            <a:r>
              <a:rPr lang="fr-FR" dirty="0">
                <a:solidFill>
                  <a:srgbClr val="00B050"/>
                </a:solidFill>
              </a:rPr>
              <a:t>résistance</a:t>
            </a:r>
            <a:r>
              <a:rPr lang="fr-FR" dirty="0"/>
              <a:t> aux antibiotiques </a:t>
            </a:r>
            <a:endParaRPr lang="fr-FR" dirty="0" smtClean="0">
              <a:solidFill>
                <a:srgbClr val="00B050"/>
              </a:solidFill>
            </a:endParaRPr>
          </a:p>
          <a:p>
            <a:pPr marL="285750" indent="-285750">
              <a:buFont typeface="Arial" panose="020B0604020202020204" pitchFamily="34" charset="0"/>
              <a:buChar char="•"/>
            </a:pPr>
            <a:endParaRPr lang="fr-FR" dirty="0"/>
          </a:p>
          <a:p>
            <a:pPr algn="ctr"/>
            <a:endParaRPr lang="fr-FR" dirty="0" smtClean="0"/>
          </a:p>
          <a:p>
            <a:pPr algn="ctr"/>
            <a:r>
              <a:rPr lang="fr-FR" dirty="0" smtClean="0"/>
              <a:t>la </a:t>
            </a:r>
            <a:r>
              <a:rPr lang="fr-FR" dirty="0">
                <a:solidFill>
                  <a:srgbClr val="00B050"/>
                </a:solidFill>
              </a:rPr>
              <a:t>résistance</a:t>
            </a:r>
            <a:r>
              <a:rPr lang="fr-FR" dirty="0"/>
              <a:t> est transmise par les bactéries résistantes</a:t>
            </a:r>
            <a:endParaRPr lang="fr-FR" dirty="0" smtClean="0"/>
          </a:p>
          <a:p>
            <a:pPr algn="ctr"/>
            <a:endParaRPr lang="fr-FR" i="1" dirty="0" smtClean="0">
              <a:solidFill>
                <a:schemeClr val="accent3"/>
              </a:solidFill>
            </a:endParaRPr>
          </a:p>
          <a:p>
            <a:pPr algn="ctr"/>
            <a:endParaRPr lang="fr-FR" i="1" dirty="0">
              <a:solidFill>
                <a:schemeClr val="accent3"/>
              </a:solidFill>
            </a:endParaRPr>
          </a:p>
          <a:p>
            <a:pPr algn="ctr"/>
            <a:r>
              <a:rPr lang="fr-FR" i="1" dirty="0" smtClean="0">
                <a:solidFill>
                  <a:schemeClr val="accent3"/>
                </a:solidFill>
              </a:rPr>
              <a:t>E.coli</a:t>
            </a:r>
            <a:r>
              <a:rPr lang="fr-FR" dirty="0">
                <a:solidFill>
                  <a:schemeClr val="accent3"/>
                </a:solidFill>
              </a:rPr>
              <a:t> </a:t>
            </a:r>
            <a:r>
              <a:rPr lang="fr-FR" dirty="0"/>
              <a:t>productrices</a:t>
            </a:r>
            <a:r>
              <a:rPr lang="fr-FR" dirty="0">
                <a:solidFill>
                  <a:schemeClr val="accent3"/>
                </a:solidFill>
              </a:rPr>
              <a:t> </a:t>
            </a:r>
            <a:r>
              <a:rPr lang="fr-FR" dirty="0"/>
              <a:t>de</a:t>
            </a:r>
            <a:r>
              <a:rPr lang="fr-FR" dirty="0">
                <a:solidFill>
                  <a:schemeClr val="accent3"/>
                </a:solidFill>
              </a:rPr>
              <a:t> </a:t>
            </a:r>
            <a:r>
              <a:rPr lang="fr-FR" dirty="0" smtClean="0">
                <a:solidFill>
                  <a:schemeClr val="accent3"/>
                </a:solidFill>
              </a:rPr>
              <a:t>Bêta-Lactamases </a:t>
            </a:r>
            <a:r>
              <a:rPr lang="fr-FR" dirty="0">
                <a:solidFill>
                  <a:schemeClr val="accent3"/>
                </a:solidFill>
              </a:rPr>
              <a:t>à </a:t>
            </a:r>
            <a:r>
              <a:rPr lang="fr-FR" dirty="0" smtClean="0">
                <a:solidFill>
                  <a:schemeClr val="accent3"/>
                </a:solidFill>
              </a:rPr>
              <a:t>Spectre Etendu</a:t>
            </a:r>
          </a:p>
          <a:p>
            <a:pPr algn="ctr"/>
            <a:endParaRPr lang="fr-FR" dirty="0"/>
          </a:p>
          <a:p>
            <a:pPr algn="ctr"/>
            <a:endParaRPr lang="fr-FR" dirty="0" smtClean="0"/>
          </a:p>
          <a:p>
            <a:pPr algn="ctr"/>
            <a:r>
              <a:rPr lang="fr-FR" dirty="0" smtClean="0"/>
              <a:t>du </a:t>
            </a:r>
            <a:r>
              <a:rPr lang="fr-FR" dirty="0"/>
              <a:t>poulet de chair </a:t>
            </a:r>
            <a:r>
              <a:rPr lang="fr-FR" dirty="0" smtClean="0"/>
              <a:t>                              l'homme</a:t>
            </a:r>
            <a:r>
              <a:rPr lang="fr-FR" dirty="0"/>
              <a:t>.</a:t>
            </a:r>
          </a:p>
        </p:txBody>
      </p:sp>
      <p:cxnSp>
        <p:nvCxnSpPr>
          <p:cNvPr id="12" name="Connecteur droit avec flèche 11"/>
          <p:cNvCxnSpPr/>
          <p:nvPr/>
        </p:nvCxnSpPr>
        <p:spPr>
          <a:xfrm>
            <a:off x="4283968" y="4340512"/>
            <a:ext cx="158417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4" name="ZoneTexte 13"/>
          <p:cNvSpPr txBox="1"/>
          <p:nvPr/>
        </p:nvSpPr>
        <p:spPr>
          <a:xfrm>
            <a:off x="4354282" y="3971180"/>
            <a:ext cx="1421223" cy="369332"/>
          </a:xfrm>
          <a:prstGeom prst="rect">
            <a:avLst/>
          </a:prstGeom>
          <a:noFill/>
        </p:spPr>
        <p:txBody>
          <a:bodyPr wrap="none" rtlCol="0">
            <a:spAutoFit/>
          </a:bodyPr>
          <a:lstStyle/>
          <a:p>
            <a:r>
              <a:rPr lang="fr-FR" dirty="0" smtClean="0">
                <a:solidFill>
                  <a:schemeClr val="accent3"/>
                </a:solidFill>
              </a:rPr>
              <a:t>E</a:t>
            </a:r>
            <a:r>
              <a:rPr lang="fr-FR" dirty="0">
                <a:solidFill>
                  <a:schemeClr val="accent3"/>
                </a:solidFill>
              </a:rPr>
              <a:t>. coli </a:t>
            </a:r>
            <a:r>
              <a:rPr lang="fr-FR" dirty="0" smtClean="0">
                <a:solidFill>
                  <a:schemeClr val="accent3"/>
                </a:solidFill>
              </a:rPr>
              <a:t>BLSE</a:t>
            </a:r>
            <a:endParaRPr lang="fr-FR" dirty="0">
              <a:solidFill>
                <a:schemeClr val="accent3"/>
              </a:solidFill>
            </a:endParaRPr>
          </a:p>
        </p:txBody>
      </p:sp>
      <p:sp>
        <p:nvSpPr>
          <p:cNvPr id="15" name="Rectangle à coins arrondis 14"/>
          <p:cNvSpPr/>
          <p:nvPr/>
        </p:nvSpPr>
        <p:spPr>
          <a:xfrm>
            <a:off x="1224206" y="2431643"/>
            <a:ext cx="6696744" cy="1368152"/>
          </a:xfrm>
          <a:prstGeom prst="roundRect">
            <a:avLst/>
          </a:prstGeom>
          <a:no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Flèche vers le bas 15"/>
          <p:cNvSpPr/>
          <p:nvPr/>
        </p:nvSpPr>
        <p:spPr>
          <a:xfrm>
            <a:off x="4283968" y="2859782"/>
            <a:ext cx="288610" cy="504056"/>
          </a:xfrm>
          <a:prstGeom prst="downArrow">
            <a:avLst/>
          </a:prstGeom>
          <a:solidFill>
            <a:schemeClr val="bg1">
              <a:lumMod val="75000"/>
            </a:schemeClr>
          </a:solidFill>
          <a:ln>
            <a:solidFill>
              <a:srgbClr val="3C3C3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7617081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ce réservé de la date 3"/>
          <p:cNvSpPr>
            <a:spLocks noGrp="1"/>
          </p:cNvSpPr>
          <p:nvPr>
            <p:ph type="dt" sz="half" idx="16"/>
          </p:nvPr>
        </p:nvSpPr>
        <p:spPr/>
        <p:txBody>
          <a:bodyPr/>
          <a:lstStyle/>
          <a:p>
            <a:pPr algn="r"/>
            <a:r>
              <a:rPr lang="fr-FR" cap="all" dirty="0"/>
              <a:t>12/03/2024</a:t>
            </a:r>
          </a:p>
          <a:p>
            <a:pPr algn="r"/>
            <a:endParaRPr lang="fr-FR" cap="all" dirty="0"/>
          </a:p>
        </p:txBody>
      </p:sp>
      <p:sp>
        <p:nvSpPr>
          <p:cNvPr id="5" name="Espace réservé du pied de page 4"/>
          <p:cNvSpPr>
            <a:spLocks noGrp="1"/>
          </p:cNvSpPr>
          <p:nvPr>
            <p:ph type="ftr" sz="quarter" idx="17"/>
          </p:nvPr>
        </p:nvSpPr>
        <p:spPr/>
        <p:txBody>
          <a:bodyPr/>
          <a:lstStyle/>
          <a:p>
            <a:r>
              <a:rPr lang="fr-FR" dirty="0" err="1"/>
              <a:t>Farm</a:t>
            </a:r>
            <a:r>
              <a:rPr lang="fr-FR" dirty="0"/>
              <a:t> module</a:t>
            </a:r>
          </a:p>
        </p:txBody>
      </p:sp>
      <p:sp>
        <p:nvSpPr>
          <p:cNvPr id="2" name="Espace réservé du numéro de diapositive 1"/>
          <p:cNvSpPr>
            <a:spLocks noGrp="1"/>
          </p:cNvSpPr>
          <p:nvPr>
            <p:ph type="sldNum" sz="quarter" idx="18"/>
          </p:nvPr>
        </p:nvSpPr>
        <p:spPr/>
        <p:txBody>
          <a:bodyPr/>
          <a:lstStyle/>
          <a:p>
            <a:fld id="{733122C9-A0B9-462F-8757-0847AD287B63}" type="slidenum">
              <a:rPr lang="fr-FR" smtClean="0"/>
              <a:pPr/>
              <a:t>9</a:t>
            </a:fld>
            <a:endParaRPr lang="fr-FR" dirty="0"/>
          </a:p>
        </p:txBody>
      </p:sp>
      <p:sp>
        <p:nvSpPr>
          <p:cNvPr id="11" name="Titre 2"/>
          <p:cNvSpPr txBox="1">
            <a:spLocks/>
          </p:cNvSpPr>
          <p:nvPr/>
        </p:nvSpPr>
        <p:spPr bwMode="gray">
          <a:xfrm>
            <a:off x="275431" y="285057"/>
            <a:ext cx="8157703" cy="636937"/>
          </a:xfrm>
          <a:prstGeom prst="rect">
            <a:avLst/>
          </a:prstGeom>
        </p:spPr>
        <p:txBody>
          <a:bodyPr vert="horz" lIns="0" tIns="0" rIns="0" bIns="0" rtlCol="0" anchor="t" anchorCtr="0">
            <a:noAutofit/>
          </a:bodyPr>
          <a:lstStyle>
            <a:lvl1pPr algn="l" defTabSz="914400" rtl="0" eaLnBrk="1" latinLnBrk="0" hangingPunct="1">
              <a:lnSpc>
                <a:spcPct val="90000"/>
              </a:lnSpc>
              <a:spcBef>
                <a:spcPct val="0"/>
              </a:spcBef>
              <a:buNone/>
              <a:defRPr sz="1910" b="1" kern="1200" baseline="0">
                <a:solidFill>
                  <a:srgbClr val="262626"/>
                </a:solidFill>
                <a:latin typeface="+mj-lt"/>
                <a:ea typeface="+mj-ea"/>
                <a:cs typeface="+mj-cs"/>
              </a:defRPr>
            </a:lvl1pPr>
          </a:lstStyle>
          <a:p>
            <a:r>
              <a:rPr lang="fr-FR" sz="3600" dirty="0" smtClean="0"/>
              <a:t>AQRM</a:t>
            </a:r>
            <a:endParaRPr lang="fr-FR" sz="3600" dirty="0"/>
          </a:p>
        </p:txBody>
      </p:sp>
      <p:sp>
        <p:nvSpPr>
          <p:cNvPr id="13" name="ZoneTexte 12"/>
          <p:cNvSpPr txBox="1"/>
          <p:nvPr/>
        </p:nvSpPr>
        <p:spPr>
          <a:xfrm>
            <a:off x="275431" y="1131590"/>
            <a:ext cx="8545041" cy="2585323"/>
          </a:xfrm>
          <a:prstGeom prst="rect">
            <a:avLst/>
          </a:prstGeom>
          <a:noFill/>
        </p:spPr>
        <p:txBody>
          <a:bodyPr wrap="square" rtlCol="0">
            <a:spAutoFit/>
          </a:bodyPr>
          <a:lstStyle/>
          <a:p>
            <a:r>
              <a:rPr lang="fr-FR" dirty="0"/>
              <a:t>Il existe différents </a:t>
            </a:r>
            <a:r>
              <a:rPr lang="fr-FR" dirty="0" smtClean="0"/>
              <a:t>modes de transmission:</a:t>
            </a:r>
          </a:p>
          <a:p>
            <a:endParaRPr lang="fr-FR" dirty="0"/>
          </a:p>
          <a:p>
            <a:r>
              <a:rPr lang="fr-FR" dirty="0" smtClean="0"/>
              <a:t>1</a:t>
            </a:r>
            <a:r>
              <a:rPr lang="fr-FR" dirty="0"/>
              <a:t>. </a:t>
            </a:r>
            <a:r>
              <a:rPr lang="fr-FR" dirty="0" smtClean="0"/>
              <a:t>  </a:t>
            </a:r>
            <a:r>
              <a:rPr lang="fr-FR" dirty="0" smtClean="0">
                <a:solidFill>
                  <a:srgbClr val="0070C0"/>
                </a:solidFill>
              </a:rPr>
              <a:t>Chaîne </a:t>
            </a:r>
            <a:r>
              <a:rPr lang="fr-FR" dirty="0">
                <a:solidFill>
                  <a:srgbClr val="0070C0"/>
                </a:solidFill>
              </a:rPr>
              <a:t>alimentaire</a:t>
            </a:r>
            <a:endParaRPr lang="fr-FR" dirty="0" smtClean="0">
              <a:solidFill>
                <a:srgbClr val="0070C0"/>
              </a:solidFill>
            </a:endParaRPr>
          </a:p>
          <a:p>
            <a:endParaRPr lang="fr-FR" dirty="0" smtClean="0"/>
          </a:p>
          <a:p>
            <a:r>
              <a:rPr lang="fr-FR" dirty="0"/>
              <a:t>	</a:t>
            </a:r>
            <a:r>
              <a:rPr lang="fr-FR" dirty="0" smtClean="0"/>
              <a:t>			</a:t>
            </a:r>
          </a:p>
          <a:p>
            <a:r>
              <a:rPr lang="fr-FR" dirty="0" smtClean="0"/>
              <a:t>2.   </a:t>
            </a:r>
            <a:r>
              <a:rPr lang="fr-FR" dirty="0" smtClean="0">
                <a:solidFill>
                  <a:srgbClr val="0070C0"/>
                </a:solidFill>
              </a:rPr>
              <a:t>Environnemental</a:t>
            </a:r>
            <a:r>
              <a:rPr lang="fr-FR" dirty="0" smtClean="0"/>
              <a:t> </a:t>
            </a:r>
          </a:p>
          <a:p>
            <a:endParaRPr lang="fr-FR" dirty="0" smtClean="0"/>
          </a:p>
          <a:p>
            <a:endParaRPr lang="fr-FR" dirty="0" smtClean="0"/>
          </a:p>
          <a:p>
            <a:r>
              <a:rPr lang="fr-FR" dirty="0" smtClean="0"/>
              <a:t>3</a:t>
            </a:r>
            <a:r>
              <a:rPr lang="fr-FR" dirty="0"/>
              <a:t>. </a:t>
            </a:r>
            <a:r>
              <a:rPr lang="fr-FR" dirty="0" smtClean="0"/>
              <a:t>  </a:t>
            </a:r>
            <a:r>
              <a:rPr lang="fr-FR" dirty="0">
                <a:solidFill>
                  <a:srgbClr val="0070C0"/>
                </a:solidFill>
              </a:rPr>
              <a:t>C</a:t>
            </a:r>
            <a:r>
              <a:rPr lang="fr-FR" dirty="0" smtClean="0">
                <a:solidFill>
                  <a:srgbClr val="0070C0"/>
                </a:solidFill>
              </a:rPr>
              <a:t>ontact </a:t>
            </a:r>
            <a:r>
              <a:rPr lang="fr-FR" dirty="0">
                <a:solidFill>
                  <a:srgbClr val="0070C0"/>
                </a:solidFill>
              </a:rPr>
              <a:t>Professionnel</a:t>
            </a:r>
          </a:p>
        </p:txBody>
      </p:sp>
    </p:spTree>
    <p:extLst>
      <p:ext uri="{BB962C8B-B14F-4D97-AF65-F5344CB8AC3E}">
        <p14:creationId xmlns:p14="http://schemas.microsoft.com/office/powerpoint/2010/main" val="1278466611"/>
      </p:ext>
    </p:extLst>
  </p:cSld>
  <p:clrMapOvr>
    <a:masterClrMapping/>
  </p:clrMapOvr>
  <p:timing>
    <p:tnLst>
      <p:par>
        <p:cTn id="1" dur="indefinite" restart="never" nodeType="tmRoot"/>
      </p:par>
    </p:tnLst>
  </p:timing>
</p:sld>
</file>

<file path=ppt/theme/theme1.xml><?xml version="1.0" encoding="utf-8"?>
<a:theme xmlns:a="http://schemas.openxmlformats.org/drawingml/2006/main" name="OPÉRATEURS">
  <a:themeElements>
    <a:clrScheme name="ANSES">
      <a:dk1>
        <a:srgbClr val="000000"/>
      </a:dk1>
      <a:lt1>
        <a:srgbClr val="FFFFFF"/>
      </a:lt1>
      <a:dk2>
        <a:srgbClr val="FF9940"/>
      </a:dk2>
      <a:lt2>
        <a:srgbClr val="5770BE"/>
      </a:lt2>
      <a:accent1>
        <a:srgbClr val="FFE800"/>
      </a:accent1>
      <a:accent2>
        <a:srgbClr val="00AC8C"/>
      </a:accent2>
      <a:accent3>
        <a:srgbClr val="E1000F"/>
      </a:accent3>
      <a:accent4>
        <a:srgbClr val="FF9940"/>
      </a:accent4>
      <a:accent5>
        <a:srgbClr val="5770BE"/>
      </a:accent5>
      <a:accent6>
        <a:srgbClr val="FFE800"/>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2D54A084C8F2B4CA8686A7FE6FEC766" ma:contentTypeVersion="3" ma:contentTypeDescription="Crée un document." ma:contentTypeScope="" ma:versionID="8b32da4b91c97cb35bdb20eea6372da2">
  <xsd:schema xmlns:xsd="http://www.w3.org/2001/XMLSchema" xmlns:xs="http://www.w3.org/2001/XMLSchema" xmlns:p="http://schemas.microsoft.com/office/2006/metadata/properties" xmlns:ns1="http://schemas.microsoft.com/sharepoint/v3" xmlns:ns2="764a75d7-b33f-4a9f-acbd-b0607662a84d" targetNamespace="http://schemas.microsoft.com/office/2006/metadata/properties" ma:root="true" ma:fieldsID="baa7a559f12054f6179d6fa0128cc081" ns1:_="" ns2:_="">
    <xsd:import namespace="http://schemas.microsoft.com/sharepoint/v3"/>
    <xsd:import namespace="764a75d7-b33f-4a9f-acbd-b0607662a84d"/>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lanifica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lanifica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64a75d7-b33f-4a9f-acbd-b0607662a84d"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Props1.xml><?xml version="1.0" encoding="utf-8"?>
<ds:datastoreItem xmlns:ds="http://schemas.openxmlformats.org/officeDocument/2006/customXml" ds:itemID="{45952003-BABE-423F-A734-CAABEB3702E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64a75d7-b33f-4a9f-acbd-b0607662a84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335014B-76D7-404F-A34E-09D134117695}">
  <ds:schemaRefs>
    <ds:schemaRef ds:uri="http://schemas.microsoft.com/sharepoint/v3/contenttype/forms"/>
  </ds:schemaRefs>
</ds:datastoreItem>
</file>

<file path=customXml/itemProps3.xml><?xml version="1.0" encoding="utf-8"?>
<ds:datastoreItem xmlns:ds="http://schemas.openxmlformats.org/officeDocument/2006/customXml" ds:itemID="{DC95FFB1-59D7-49A1-AFDD-C527B4A1D76C}">
  <ds:schemaRefs>
    <ds:schemaRef ds:uri="http://purl.org/dc/elements/1.1/"/>
    <ds:schemaRef ds:uri="http://purl.org/dc/terms/"/>
    <ds:schemaRef ds:uri="764a75d7-b33f-4a9f-acbd-b0607662a84d"/>
    <ds:schemaRef ds:uri="http://schemas.openxmlformats.org/package/2006/metadata/core-properties"/>
    <ds:schemaRef ds:uri="http://www.w3.org/XML/1998/namespace"/>
    <ds:schemaRef ds:uri="http://schemas.microsoft.com/office/2006/metadata/properties"/>
    <ds:schemaRef ds:uri="http://schemas.microsoft.com/office/2006/documentManagement/types"/>
    <ds:schemaRef ds:uri="http://schemas.microsoft.com/sharepoint/v3"/>
    <ds:schemaRef ds:uri="http://schemas.microsoft.com/office/infopath/2007/PartnerControls"/>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TEMPLATE_OPÉRATEURS_ETAT</Template>
  <TotalTime>5500</TotalTime>
  <Words>933</Words>
  <Application>Microsoft Office PowerPoint</Application>
  <PresentationFormat>Affichage à l'écran (16:9)</PresentationFormat>
  <Paragraphs>263</Paragraphs>
  <Slides>21</Slides>
  <Notes>0</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21</vt:i4>
      </vt:variant>
    </vt:vector>
  </HeadingPairs>
  <TitlesOfParts>
    <vt:vector size="25" baseType="lpstr">
      <vt:lpstr>Arial</vt:lpstr>
      <vt:lpstr>Calibri</vt:lpstr>
      <vt:lpstr>Marianne</vt:lpstr>
      <vt:lpstr>OPÉRATEURS</vt:lpstr>
      <vt:lpstr>Présentation PowerPoint</vt:lpstr>
      <vt:lpstr>1 — Contexte </vt:lpstr>
      <vt:lpstr>Le projet ENVIRE</vt:lpstr>
      <vt:lpstr>Objectifs du projet</vt:lpstr>
      <vt:lpstr>Interventions d’intérêt</vt:lpstr>
      <vt:lpstr>Articulation des WPs</vt:lpstr>
      <vt:lpstr>AQRM</vt:lpstr>
      <vt:lpstr>AQRM</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2 — Questions</vt:lpstr>
      <vt:lpstr>Présentation PowerPoint</vt:lpstr>
      <vt:lpstr>Présentation PowerPoint</vt:lpstr>
      <vt:lpstr>Présentation PowerPoint</vt:lpstr>
      <vt:lpstr>Merci pour votre attention !   </vt:lpstr>
    </vt:vector>
  </TitlesOfParts>
  <Manager>Client</Manager>
  <Company>Client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Quentin Gaildry</dc:creator>
  <cp:lastModifiedBy>COLLINEAU Lucie</cp:lastModifiedBy>
  <cp:revision>170</cp:revision>
  <dcterms:created xsi:type="dcterms:W3CDTF">2020-11-30T09:05:25Z</dcterms:created>
  <dcterms:modified xsi:type="dcterms:W3CDTF">2024-03-11T13:23:03Z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0x010100A2D54A084C8F2B4CA8686A7FE6FEC766</vt:lpwstr>
  </property>
</Properties>
</file>