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8"/>
  </p:notesMasterIdLst>
  <p:handoutMasterIdLst>
    <p:handoutMasterId r:id="rId19"/>
  </p:handoutMasterIdLst>
  <p:sldIdLst>
    <p:sldId id="345" r:id="rId5"/>
    <p:sldId id="340" r:id="rId6"/>
    <p:sldId id="391" r:id="rId7"/>
    <p:sldId id="401" r:id="rId8"/>
    <p:sldId id="402" r:id="rId9"/>
    <p:sldId id="392" r:id="rId10"/>
    <p:sldId id="393" r:id="rId11"/>
    <p:sldId id="400" r:id="rId12"/>
    <p:sldId id="399" r:id="rId13"/>
    <p:sldId id="394" r:id="rId14"/>
    <p:sldId id="395" r:id="rId15"/>
    <p:sldId id="397" r:id="rId16"/>
    <p:sldId id="398" r:id="rId1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5770BE"/>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94" autoAdjust="0"/>
  </p:normalViewPr>
  <p:slideViewPr>
    <p:cSldViewPr showGuides="1">
      <p:cViewPr varScale="1">
        <p:scale>
          <a:sx n="111" d="100"/>
          <a:sy n="111" d="100"/>
        </p:scale>
        <p:origin x="576" y="68"/>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02/10/2024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3151860" y="2399438"/>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grpSp>
        <p:nvGrpSpPr>
          <p:cNvPr id="52" name="Groupe 51"/>
          <p:cNvGrpSpPr/>
          <p:nvPr/>
        </p:nvGrpSpPr>
        <p:grpSpPr>
          <a:xfrm>
            <a:off x="245064" y="2676437"/>
            <a:ext cx="8941318" cy="1842467"/>
            <a:chOff x="245064" y="2676437"/>
            <a:chExt cx="8941318" cy="1842467"/>
          </a:xfrm>
        </p:grpSpPr>
        <p:sp>
          <p:nvSpPr>
            <p:cNvPr id="31" name="ZoneTexte 30"/>
            <p:cNvSpPr txBox="1"/>
            <p:nvPr/>
          </p:nvSpPr>
          <p:spPr>
            <a:xfrm>
              <a:off x="6676988" y="3010798"/>
              <a:ext cx="2509394" cy="1015663"/>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 outputs</a:t>
              </a:r>
            </a:p>
          </p:txBody>
        </p:sp>
        <p:grpSp>
          <p:nvGrpSpPr>
            <p:cNvPr id="50" name="Groupe 49"/>
            <p:cNvGrpSpPr/>
            <p:nvPr/>
          </p:nvGrpSpPr>
          <p:grpSpPr>
            <a:xfrm>
              <a:off x="245064" y="2676437"/>
              <a:ext cx="8872711" cy="1842467"/>
              <a:chOff x="245064" y="2676437"/>
              <a:chExt cx="8872711" cy="1842467"/>
            </a:xfrm>
          </p:grpSpPr>
          <p:sp>
            <p:nvSpPr>
              <p:cNvPr id="21" name="ZoneTexte 20"/>
              <p:cNvSpPr txBox="1"/>
              <p:nvPr/>
            </p:nvSpPr>
            <p:spPr>
              <a:xfrm>
                <a:off x="245064" y="3010799"/>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162746" y="3015885"/>
                <a:ext cx="2849414" cy="132343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Prev_prod_n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a:t>
                </a:r>
                <a:r>
                  <a:rPr lang="fr-FR" sz="1000" dirty="0">
                    <a:solidFill>
                      <a:srgbClr val="0070C0"/>
                    </a:solidFill>
                  </a:rPr>
                  <a:t>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foodborne</a:t>
                </a:r>
                <a:r>
                  <a:rPr lang="fr-FR" sz="1000" dirty="0" smtClean="0">
                    <a:solidFill>
                      <a:srgbClr val="0070C0"/>
                    </a:solidFill>
                  </a:rPr>
                  <a:t>) outputs</a:t>
                </a:r>
              </a:p>
              <a:p>
                <a:pPr marL="171450" indent="-171450">
                  <a:buFont typeface="Arial" panose="020B0604020202020204" pitchFamily="34" charset="0"/>
                  <a:buChar char="•"/>
                </a:pPr>
                <a:r>
                  <a:rPr lang="fr-FR" sz="1000" dirty="0" smtClean="0">
                    <a:solidFill>
                      <a:srgbClr val="0070C0"/>
                    </a:solidFill>
                  </a:rPr>
                  <a:t>Unchanged during the 3 steps</a:t>
                </a:r>
                <a:endParaRPr lang="fr-FR" sz="1000" dirty="0">
                  <a:solidFill>
                    <a:srgbClr val="0070C0"/>
                  </a:solidFill>
                </a:endParaRPr>
              </a:p>
              <a:p>
                <a:endParaRPr lang="fr-FR" sz="1000" dirty="0"/>
              </a:p>
            </p:txBody>
          </p:sp>
          <p:cxnSp>
            <p:nvCxnSpPr>
              <p:cNvPr id="25" name="Connecteur droit avec flèche 24"/>
              <p:cNvCxnSpPr>
                <a:stCxn id="23" idx="1"/>
                <a:endCxn id="21" idx="0"/>
              </p:cNvCxnSpPr>
              <p:nvPr/>
            </p:nvCxnSpPr>
            <p:spPr>
              <a:xfrm flipH="1">
                <a:off x="1361188" y="2676437"/>
                <a:ext cx="1790672" cy="33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329751" y="2806012"/>
                <a:ext cx="0" cy="28025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863078" y="3017491"/>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cxnSp>
            <p:nvCxnSpPr>
              <p:cNvPr id="33" name="Connecteur droit avec flèche 32"/>
              <p:cNvCxnSpPr>
                <a:stCxn id="23" idx="3"/>
              </p:cNvCxnSpPr>
              <p:nvPr/>
            </p:nvCxnSpPr>
            <p:spPr>
              <a:xfrm>
                <a:off x="5697904" y="2676437"/>
                <a:ext cx="2233781" cy="33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Groupe 54"/>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4" name="ZoneTexte 63"/>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5" name="ZoneTexte 64"/>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6" name="ZoneTexte 65"/>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7" name="ZoneTexte 66"/>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68" name="ZoneTexte 67"/>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9" name="ZoneTexte 68"/>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3" name="Rectangle 62"/>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of air </a:t>
            </a:r>
            <a:r>
              <a:rPr lang="fr-FR" sz="1200" b="0" dirty="0" err="1" smtClean="0"/>
              <a:t>particles</a:t>
            </a:r>
            <a:r>
              <a:rPr lang="fr-FR" sz="1200" b="0" dirty="0" smtClean="0"/>
              <a:t>.</a:t>
            </a: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1368715" y="3219822"/>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44" name="ZoneTexte 43"/>
          <p:cNvSpPr txBox="1"/>
          <p:nvPr/>
        </p:nvSpPr>
        <p:spPr>
          <a:xfrm>
            <a:off x="7866311" y="3219821"/>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45" name="ZoneTexte 44"/>
          <p:cNvSpPr txBox="1"/>
          <p:nvPr/>
        </p:nvSpPr>
        <p:spPr>
          <a:xfrm>
            <a:off x="6721089" y="3219822"/>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19" name="ZoneTexte 18"/>
          <p:cNvSpPr txBox="1"/>
          <p:nvPr/>
        </p:nvSpPr>
        <p:spPr>
          <a:xfrm>
            <a:off x="3995936" y="3652995"/>
            <a:ext cx="2016224" cy="276999"/>
          </a:xfrm>
          <a:prstGeom prst="rect">
            <a:avLst/>
          </a:prstGeom>
          <a:noFill/>
        </p:spPr>
        <p:txBody>
          <a:bodyPr wrap="square" rtlCol="0">
            <a:spAutoFit/>
          </a:bodyPr>
          <a:lstStyle/>
          <a:p>
            <a:r>
              <a:rPr lang="fr-FR" sz="1200" dirty="0"/>
              <a:t>8</a:t>
            </a:r>
            <a:r>
              <a:rPr lang="fr-FR" sz="1200" dirty="0" smtClean="0"/>
              <a:t>5% </a:t>
            </a:r>
            <a:r>
              <a:rPr lang="fr-FR" sz="1200" dirty="0" err="1" smtClean="0"/>
              <a:t>electric</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0" name="Plus 19"/>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45"/>
          <p:cNvGrpSpPr/>
          <p:nvPr/>
        </p:nvGrpSpPr>
        <p:grpSpPr>
          <a:xfrm>
            <a:off x="297303" y="1366003"/>
            <a:ext cx="8426470" cy="824856"/>
            <a:chOff x="297303" y="1366003"/>
            <a:chExt cx="8426470" cy="824856"/>
          </a:xfrm>
        </p:grpSpPr>
        <p:grpSp>
          <p:nvGrpSpPr>
            <p:cNvPr id="47" name="Groupe 46"/>
            <p:cNvGrpSpPr/>
            <p:nvPr/>
          </p:nvGrpSpPr>
          <p:grpSpPr>
            <a:xfrm>
              <a:off x="441318" y="1366003"/>
              <a:ext cx="8138438" cy="267457"/>
              <a:chOff x="441318" y="1366003"/>
              <a:chExt cx="8138438" cy="267457"/>
            </a:xfrm>
          </p:grpSpPr>
          <p:sp>
            <p:nvSpPr>
              <p:cNvPr id="57" name="ZoneTexte 56"/>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9" name="ZoneTexte 58"/>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0" name="ZoneTexte 59"/>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61" name="ZoneTexte 60"/>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2" name="ZoneTexte 61"/>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48" name="Groupe 47"/>
            <p:cNvGrpSpPr/>
            <p:nvPr/>
          </p:nvGrpSpPr>
          <p:grpSpPr>
            <a:xfrm>
              <a:off x="297303" y="1752118"/>
              <a:ext cx="8426470" cy="438741"/>
              <a:chOff x="323528" y="2278055"/>
              <a:chExt cx="8426470" cy="438741"/>
            </a:xfrm>
          </p:grpSpPr>
          <p:sp>
            <p:nvSpPr>
              <p:cNvPr id="49" name="Rectangle 4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1" name="Rectangle 50"/>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53" name="Rectangle 52"/>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54" name="Rectangle 5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6" name="Rectangle 55"/>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24" name="ZoneTexte 23"/>
          <p:cNvSpPr txBox="1"/>
          <p:nvPr/>
        </p:nvSpPr>
        <p:spPr>
          <a:xfrm>
            <a:off x="441318" y="4227934"/>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
        <p:nvSpPr>
          <p:cNvPr id="2" name="ZoneTexte 1"/>
          <p:cNvSpPr txBox="1"/>
          <p:nvPr/>
        </p:nvSpPr>
        <p:spPr>
          <a:xfrm>
            <a:off x="3608071" y="3014748"/>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35" name="ZoneTexte 34"/>
          <p:cNvSpPr txBox="1"/>
          <p:nvPr/>
        </p:nvSpPr>
        <p:spPr>
          <a:xfrm>
            <a:off x="326748" y="3219821"/>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217533" y="3235096"/>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800219"/>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p>
          <a:p>
            <a:pPr algn="ctr"/>
            <a:r>
              <a:rPr lang="fr-FR" sz="1100" dirty="0" smtClean="0"/>
              <a:t>6-22 </a:t>
            </a:r>
            <a:r>
              <a:rPr lang="fr-FR" sz="1100" dirty="0" err="1" smtClean="0"/>
              <a:t>birds</a:t>
            </a:r>
            <a:r>
              <a:rPr lang="fr-FR" sz="1100" dirty="0" smtClean="0"/>
              <a:t> per minute per </a:t>
            </a:r>
            <a:r>
              <a:rPr lang="fr-FR" sz="1100" dirty="0" err="1" smtClean="0"/>
              <a:t>worker</a:t>
            </a:r>
            <a:r>
              <a:rPr lang="fr-FR" sz="1100" dirty="0" smtClean="0">
                <a:solidFill>
                  <a:srgbClr val="5770BE"/>
                </a:solidFill>
              </a:rPr>
              <a:t>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0" y="3022340"/>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4604"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80110"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3495"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79001"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1166821120"/>
              </p:ext>
            </p:extLst>
          </p:nvPr>
        </p:nvGraphicFramePr>
        <p:xfrm>
          <a:off x="346044" y="1203598"/>
          <a:ext cx="8402419" cy="2730049"/>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0,98</a:t>
                      </a:r>
                      <a:r>
                        <a:rPr lang="fr-FR" sz="1200" dirty="0" smtClean="0"/>
                        <a:t>, </a:t>
                      </a:r>
                      <a:r>
                        <a:rPr lang="fr-FR" sz="1200" dirty="0" smtClean="0">
                          <a:solidFill>
                            <a:srgbClr val="FF0000"/>
                          </a:solidFill>
                        </a:rPr>
                        <a:t>0,64</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chemeClr val="tx1"/>
                          </a:solidFill>
                        </a:rPr>
                        <a:t>mean</a:t>
                      </a:r>
                      <a:r>
                        <a:rPr lang="fr-FR" sz="1200" b="0" dirty="0" smtClean="0">
                          <a:solidFill>
                            <a:srgbClr val="FF0000"/>
                          </a:solidFill>
                        </a:rPr>
                        <a:t> 12</a:t>
                      </a:r>
                      <a:r>
                        <a:rPr lang="fr-FR" sz="1200" b="0" dirty="0" smtClean="0">
                          <a:solidFill>
                            <a:schemeClr val="tx1"/>
                          </a:solidFill>
                        </a:rPr>
                        <a:t>, </a:t>
                      </a:r>
                      <a:r>
                        <a:rPr lang="fr-FR" sz="1200" b="0" dirty="0" err="1" smtClean="0">
                          <a:solidFill>
                            <a:schemeClr val="tx1"/>
                          </a:solidFill>
                        </a:rPr>
                        <a:t>sd</a:t>
                      </a:r>
                      <a:r>
                        <a:rPr lang="fr-FR" sz="1200" b="0" dirty="0" smtClean="0">
                          <a:solidFill>
                            <a:srgbClr val="FF0000"/>
                          </a:solidFill>
                        </a:rPr>
                        <a:t> 9</a:t>
                      </a:r>
                    </a:p>
                    <a:p>
                      <a:endParaRPr lang="fr-FR" sz="1200" dirty="0"/>
                    </a:p>
                  </a:txBody>
                  <a:tcPr/>
                </a:tc>
                <a:tc>
                  <a:txBody>
                    <a:bodyPr/>
                    <a:lstStyle/>
                    <a:p>
                      <a:r>
                        <a:rPr lang="fr-FR" sz="1200" dirty="0" smtClean="0"/>
                        <a:t>Plastic to</a:t>
                      </a:r>
                      <a:r>
                        <a:rPr lang="fr-FR" sz="1200" baseline="0" dirty="0" smtClean="0"/>
                        <a:t> hands</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8652</TotalTime>
  <Words>1738</Words>
  <Application>Microsoft Office PowerPoint</Application>
  <PresentationFormat>Affichage à l'écran (16:9)</PresentationFormat>
  <Paragraphs>382</Paragraphs>
  <Slides>13</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446</cp:revision>
  <dcterms:created xsi:type="dcterms:W3CDTF">2020-11-30T09:05:25Z</dcterms:created>
  <dcterms:modified xsi:type="dcterms:W3CDTF">2024-10-02T08:29:59Z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