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0bc4f5a0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0bc4f5a0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0bc4f5a0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0bc4f5a0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0bc4f5a0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0bc4f5a0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0bc4f5a07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0bc4f5a0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0bc4f5a0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0bc4f5a0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0bc4f5a0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0bc4f5a0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0bc4f5a07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0bc4f5a0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epa.gov/outdoor-air-quality-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Quality Index (AQI)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Asthma </a:t>
            </a:r>
            <a:r>
              <a:rPr lang="en"/>
              <a:t>in</a:t>
            </a:r>
            <a:r>
              <a:rPr lang="en"/>
              <a:t> CA counties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Nicholas Ong, Daniel Zazur, Maggie Del 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00250" y="1412450"/>
            <a:ext cx="63216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Asthma: a chronic respiratory disease that affects more than 23 million Americans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AQI: a metric for the levels of air pollution in a given location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higher AQI = more air pollution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Lower AQI = cleaner air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 pollution may exacerbate symptoms of asthma and trigger asthma attacks; children most vulnerable to AQI worsening their asthma symptoms (EPA)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this matter?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Health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Environmental Protection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sources of air pollution also contribute to climate change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Industrial emissions, construction emissions, transportation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Justice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Studies have found that minority communities are disproportionately affected by asthma exacerbated by air pollution because they are often settled in low-income urban housing areas with increased exposure to indoor and outdoor pollutants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EPA collects air quality data at outdoor monitors across the U.S. to track pollutants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https://www.epa.gov/outdoor-air-quality-data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state of California publishes data with summary statistics for asthma </a:t>
            </a:r>
            <a:r>
              <a:rPr lang="en"/>
              <a:t>prevalence</a:t>
            </a:r>
            <a:r>
              <a:rPr lang="en"/>
              <a:t> in different parts of the state</a:t>
            </a:r>
            <a:endParaRPr/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</a:rPr>
              <a:t>https://www.cdph.ca.gov/Programs/CCDPHP/DEODC/EHIB/CPE/Pages/CaliforniaBreathingCountyAsthmaProfiles.aspx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00" y="1595776"/>
            <a:ext cx="63216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Is there a correlation between air pollution (as indicated by high AQI) and asthma rates based on California health data?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10100" y="1595775"/>
            <a:ext cx="6321600" cy="14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hypothesized that the data surrounding rising air pollution in California has a positive correlation with the rise in childhood </a:t>
            </a:r>
            <a:r>
              <a:rPr lang="en"/>
              <a:t>asthma</a:t>
            </a:r>
            <a:r>
              <a:rPr lang="en"/>
              <a:t> cases and asthma prevalence in CA counties.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