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07" autoAdjust="0"/>
    <p:restoredTop sz="94687" autoAdjust="0"/>
  </p:normalViewPr>
  <p:slideViewPr>
    <p:cSldViewPr snapToGrid="0" snapToObjects="1">
      <p:cViewPr varScale="1">
        <p:scale>
          <a:sx n="209" d="100"/>
          <a:sy n="209" d="100"/>
        </p:scale>
        <p:origin x="176" y="2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249013"/>
          </a:xfrm>
        </p:spPr>
        <p:txBody>
          <a:bodyPr anchor="t">
            <a:normAutofit/>
          </a:bodyPr>
          <a:lstStyle/>
          <a:p>
            <a:pPr algn="l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46832"/>
            <a:ext cx="6400800" cy="1314450"/>
          </a:xfrm>
        </p:spPr>
        <p:txBody>
          <a:bodyPr>
            <a:normAutofit/>
          </a:bodyPr>
          <a:lstStyle/>
          <a:p>
            <a:pPr algn="l"/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Hello, world.</a:t>
            </a: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cap="none" dirty="0">
                <a:latin typeface="Arial" panose="020B0604020202020204" pitchFamily="34" charset="0"/>
                <a:cs typeface="Arial" panose="020B0604020202020204" pitchFamily="34" charset="0"/>
              </a:rPr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Some content on the left.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1AD5A9-E285-B120-9500-265476611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Slide title for Comparison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F4287D-7082-F849-0422-522C20CEE6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 on the left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372A8BC-586B-F2F3-A3D8-7D5CA2C02D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Some content on the left.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3846638-5335-7216-669B-A4B6D84EC6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 on the right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6277DBD-EEF9-B819-F2A4-BC3FD640B47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2923009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81B02EF-0B4F-5700-4739-66AE6A118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Title for Content with Caption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27048B9-950A-E9A5-3923-6129EECEF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5293568-F155-BF5D-0670-E9B53B274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Some text on the left.</a:t>
            </a:r>
          </a:p>
        </p:txBody>
      </p:sp>
    </p:spTree>
    <p:extLst>
      <p:ext uri="{BB962C8B-B14F-4D97-AF65-F5344CB8AC3E}">
        <p14:creationId xmlns:p14="http://schemas.microsoft.com/office/powerpoint/2010/main" val="269924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6325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82</Words>
  <Application>Microsoft Macintosh PowerPoint</Application>
  <PresentationFormat>On-screen Show (16:9)</PresentationFormat>
  <Paragraphs>21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Office Theme</vt:lpstr>
      <vt:lpstr>Presentation Title</vt:lpstr>
      <vt:lpstr>Slide Title</vt:lpstr>
      <vt:lpstr>Section header</vt:lpstr>
      <vt:lpstr>Slide Title for Two-Content</vt:lpstr>
      <vt:lpstr>Slide title for Comparison</vt:lpstr>
      <vt:lpstr>Slide Title for Content with Caption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Januar Harianto</cp:lastModifiedBy>
  <cp:revision>14</cp:revision>
  <dcterms:created xsi:type="dcterms:W3CDTF">2017-06-05T14:10:58Z</dcterms:created>
  <dcterms:modified xsi:type="dcterms:W3CDTF">2024-01-17T00:41:43Z</dcterms:modified>
</cp:coreProperties>
</file>