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4332-A23D-9A4D-9861-3AB84FE8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9A12E-5CE3-A5D6-C2D9-53BE971D6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9AFF-8C95-DD79-1C6C-1468C3E8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C36A-BD2B-F244-CFF7-326EE3BF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EFB7-8FC8-56E5-64D1-E02EAB4A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3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F408-7313-9E89-F097-CF8453E3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2B23-BA02-87A6-828F-4047F2F7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4AA9-2D78-85C1-8EB3-13B5F45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616E-541C-6721-3905-858DE19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484B-74B7-BA58-8173-E18168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02F15-2648-4D43-AD00-0FD4CA4D3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ABDA6-CD98-3EB6-0A9B-6DF5D870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5D89-F573-06BB-CCD0-414BCCDF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EABE-DED7-7B4F-6AA5-5D022356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2656-A739-22E6-1796-8F1EAC9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CB7-6946-AE72-A46C-FD97BE5F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24C7-4F03-B329-998D-0EE22669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2149-F73A-9C53-4810-B0BF34AA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4391-DC99-B0EE-05F9-A62EF1B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363E-6B25-4C88-C9AB-005286F6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74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C81-3FE8-9760-2107-78480F02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B67D-1612-ECDC-83C4-4951FBEE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0E1E-32A4-4249-CFDD-FD3E999E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DCE3-9FC4-C342-4299-F0BEAB85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BABB-D97E-C6B6-9C97-335A0080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722-458D-18F5-282B-907B587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8D34-99C1-3501-6023-7A0A9458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CF62E-B4FF-26D6-2268-BF411B13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616F-B524-7A21-F897-4BBCD0E8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72758-E82F-9A02-D313-14729F81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600A-2213-E922-4FCC-F54A50D7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0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6195-B6D7-0047-8BD2-660F2FF1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328E-13C0-6151-CBC6-C09F9ED9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418EF-5FC0-7A62-5062-E24017D8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48F3A-2B4E-52EB-43B4-BCB58AD7D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FB420-9F36-16AC-3BE7-1FD2AFE06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7E56-19F0-4A49-1977-810D5B6D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021CD-67AF-D7BF-4EF2-1F8AAD6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555C6-3704-885D-7B51-76DA71C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7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B01B-0588-A967-291E-30698EB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66FBE-19F5-FE5F-7702-81F1C174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4109A-F047-48FC-C6E5-40DBBED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8542D-A4F9-0478-D7AA-6AFD6A1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5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1C547-1023-5CA5-DDE3-47BF386F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0A4DD-D108-EFB0-2810-5668D898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51D8-7185-4FBD-4972-44D2BC2B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8E91-A03E-BA9B-D847-BC07B16B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A2DF-C302-CD22-D1C5-243E46CF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C41F-5BA1-8E9C-9AF1-9C72A5C4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9FDD-B275-52C7-D78B-73C17422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0A14-35F0-B74D-F59F-C58F9FCD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EF84-9A2F-ABAB-DFE1-3D50B185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7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DE67-26F0-1077-62DF-AC1F525B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D052B-FB48-FE92-5DD0-C103B7EC0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6385-6241-39A7-32A3-4F3F615D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6D12-E3D0-F9D5-9DDD-FB5A2A99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9B82-7FEE-3CB5-762E-E11EAFAB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8922-9011-9B24-E86A-D548BD57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8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10E80-0431-1776-8DBE-5311953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C935-2B01-1E0B-D9D1-B952384C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7CD25-1D27-CECB-FB48-3C99DAF3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D4D34-D930-4D2B-8C4F-366821ED0847}" type="datetimeFigureOut">
              <a:rPr lang="en-AU" smtClean="0"/>
              <a:t>10/01/2025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C267-15D4-4D45-ACEF-7122858E4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9CC1-FAA1-6358-6280-4AA0E83F9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62CA7-5529-48E6-A675-E460711BAB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B65-332B-B9F3-056F-814B95D1B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C4533-AEC3-9D7B-54B3-4A5A43D0C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8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98EEC03-DE8D-EB70-434F-6261D93F4789}"/>
              </a:ext>
            </a:extLst>
          </p:cNvPr>
          <p:cNvGrpSpPr/>
          <p:nvPr/>
        </p:nvGrpSpPr>
        <p:grpSpPr>
          <a:xfrm>
            <a:off x="464742" y="1207625"/>
            <a:ext cx="10505942" cy="5020664"/>
            <a:chOff x="464742" y="1207625"/>
            <a:chExt cx="10505942" cy="5020664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D951423-DC76-5428-C48B-F55652F25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219" y="1358020"/>
              <a:ext cx="0" cy="41102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E60C509-CFD7-58C2-CF27-08906812D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13" y="5468293"/>
              <a:ext cx="5060887" cy="67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858993-7FAA-F65D-D3CE-62801A673CEA}"/>
                </a:ext>
              </a:extLst>
            </p:cNvPr>
            <p:cNvSpPr txBox="1"/>
            <p:nvPr/>
          </p:nvSpPr>
          <p:spPr>
            <a:xfrm>
              <a:off x="5617673" y="5581958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EF2771-BE87-F6C9-A076-676E228ED4D0}"/>
                </a:ext>
              </a:extLst>
            </p:cNvPr>
            <p:cNvSpPr txBox="1"/>
            <p:nvPr/>
          </p:nvSpPr>
          <p:spPr>
            <a:xfrm>
              <a:off x="464742" y="1207625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58B1AD-A4A1-304D-E741-0AFBFABBE632}"/>
                </a:ext>
              </a:extLst>
            </p:cNvPr>
            <p:cNvSpPr/>
            <p:nvPr/>
          </p:nvSpPr>
          <p:spPr>
            <a:xfrm>
              <a:off x="1882745" y="4417319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B036C3-8C51-448F-CF42-52F25268AC8D}"/>
                </a:ext>
              </a:extLst>
            </p:cNvPr>
            <p:cNvSpPr/>
            <p:nvPr/>
          </p:nvSpPr>
          <p:spPr>
            <a:xfrm>
              <a:off x="1359725" y="428603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6FDE2-1B1D-1A90-7E8B-DC806821172E}"/>
                </a:ext>
              </a:extLst>
            </p:cNvPr>
            <p:cNvSpPr/>
            <p:nvPr/>
          </p:nvSpPr>
          <p:spPr>
            <a:xfrm>
              <a:off x="1522493" y="4920888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5EBD0-79ED-B1D2-0C11-04B51A300545}"/>
                </a:ext>
              </a:extLst>
            </p:cNvPr>
            <p:cNvSpPr/>
            <p:nvPr/>
          </p:nvSpPr>
          <p:spPr>
            <a:xfrm>
              <a:off x="2507808" y="382884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BA39CA-CCF9-B971-4E46-45C4A3DC1431}"/>
                </a:ext>
              </a:extLst>
            </p:cNvPr>
            <p:cNvSpPr/>
            <p:nvPr/>
          </p:nvSpPr>
          <p:spPr>
            <a:xfrm>
              <a:off x="2993680" y="272121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71F58-99E6-DE18-A7FD-6D685333A80C}"/>
                </a:ext>
              </a:extLst>
            </p:cNvPr>
            <p:cNvSpPr/>
            <p:nvPr/>
          </p:nvSpPr>
          <p:spPr>
            <a:xfrm>
              <a:off x="4406022" y="272121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8F8DEF-3030-1347-967D-CDDFCDE274A6}"/>
                </a:ext>
              </a:extLst>
            </p:cNvPr>
            <p:cNvSpPr/>
            <p:nvPr/>
          </p:nvSpPr>
          <p:spPr>
            <a:xfrm>
              <a:off x="4371318" y="155192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F5156D-89CC-0805-B296-53E70830F8CA}"/>
                </a:ext>
              </a:extLst>
            </p:cNvPr>
            <p:cNvSpPr/>
            <p:nvPr/>
          </p:nvSpPr>
          <p:spPr>
            <a:xfrm>
              <a:off x="4829267" y="2047407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1BFB3-7569-BAD3-CF14-2309D39AC120}"/>
                </a:ext>
              </a:extLst>
            </p:cNvPr>
            <p:cNvSpPr/>
            <p:nvPr/>
          </p:nvSpPr>
          <p:spPr>
            <a:xfrm>
              <a:off x="3960892" y="2216647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47A4C1-4FB7-4D31-2D54-5674936979A6}"/>
                </a:ext>
              </a:extLst>
            </p:cNvPr>
            <p:cNvSpPr/>
            <p:nvPr/>
          </p:nvSpPr>
          <p:spPr>
            <a:xfrm>
              <a:off x="3700977" y="2821419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30A3B7-3736-6FBE-5618-35DBCB6A157E}"/>
                </a:ext>
              </a:extLst>
            </p:cNvPr>
            <p:cNvSpPr/>
            <p:nvPr/>
          </p:nvSpPr>
          <p:spPr>
            <a:xfrm>
              <a:off x="3690415" y="336882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BA235D-CF57-2952-8065-5146E2238B70}"/>
                </a:ext>
              </a:extLst>
            </p:cNvPr>
            <p:cNvSpPr/>
            <p:nvPr/>
          </p:nvSpPr>
          <p:spPr>
            <a:xfrm>
              <a:off x="2392005" y="330335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71D8C8-3D8C-0FED-A797-EF84E26D636E}"/>
                </a:ext>
              </a:extLst>
            </p:cNvPr>
            <p:cNvSpPr/>
            <p:nvPr/>
          </p:nvSpPr>
          <p:spPr>
            <a:xfrm>
              <a:off x="2683222" y="483488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8C0EEE-CA49-E94D-2936-2AC1068F5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219" y="2149193"/>
              <a:ext cx="4324539" cy="213683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0776F7-AC9E-F998-6BF9-1DCD74CF2375}"/>
                    </a:ext>
                  </a:extLst>
                </p:cNvPr>
                <p:cNvSpPr txBox="1"/>
                <p:nvPr/>
              </p:nvSpPr>
              <p:spPr>
                <a:xfrm>
                  <a:off x="2899541" y="1402544"/>
                  <a:ext cx="137730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observation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90776F7-AC9E-F998-6BF9-1DCD74CF2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541" y="1402544"/>
                  <a:ext cx="1377300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3982" t="-4717" r="-3540" b="-47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A5FD37C-833F-6BC3-ACBB-85D3154654E7}"/>
                    </a:ext>
                  </a:extLst>
                </p:cNvPr>
                <p:cNvSpPr txBox="1"/>
                <p:nvPr/>
              </p:nvSpPr>
              <p:spPr>
                <a:xfrm>
                  <a:off x="4592679" y="2385127"/>
                  <a:ext cx="118494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prediction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A5FD37C-833F-6BC3-ACBB-85D315465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679" y="2385127"/>
                  <a:ext cx="1184940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103" t="-4717" r="-4615" b="-47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8952B5-A59D-A135-96F9-B4052F9A55E9}"/>
                </a:ext>
              </a:extLst>
            </p:cNvPr>
            <p:cNvCxnSpPr>
              <a:cxnSpLocks/>
            </p:cNvCxnSpPr>
            <p:nvPr/>
          </p:nvCxnSpPr>
          <p:spPr>
            <a:xfrm>
              <a:off x="4451293" y="1727457"/>
              <a:ext cx="0" cy="859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775044-5388-296B-7F5E-0695E86D45B3}"/>
                </a:ext>
              </a:extLst>
            </p:cNvPr>
            <p:cNvSpPr txBox="1"/>
            <p:nvPr/>
          </p:nvSpPr>
          <p:spPr>
            <a:xfrm rot="16200000">
              <a:off x="4185998" y="190733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3D963-4572-80A0-9FFA-7F7C7BA7B95A}"/>
                </a:ext>
              </a:extLst>
            </p:cNvPr>
            <p:cNvSpPr txBox="1"/>
            <p:nvPr/>
          </p:nvSpPr>
          <p:spPr>
            <a:xfrm>
              <a:off x="6431739" y="2193482"/>
              <a:ext cx="4271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r>
                <a:rPr lang="en-US" sz="24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observed</a:t>
              </a:r>
              <a:r>
                <a:rPr lang="en-US" sz="24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– predicted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D36F0F-FED7-4CF1-8632-B48B3ADF3FEB}"/>
                    </a:ext>
                  </a:extLst>
                </p:cNvPr>
                <p:cNvSpPr txBox="1"/>
                <p:nvPr/>
              </p:nvSpPr>
              <p:spPr>
                <a:xfrm>
                  <a:off x="7592986" y="2651605"/>
                  <a:ext cx="1515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AU" sz="2400" dirty="0"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AU" sz="2400" dirty="0"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D36F0F-FED7-4CF1-8632-B48B3ADF3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986" y="2651605"/>
                  <a:ext cx="15158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242" t="-19672" r="-26210" b="-229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896126-FDB6-9BCD-504B-7AA71250352B}"/>
                </a:ext>
              </a:extLst>
            </p:cNvPr>
            <p:cNvSpPr txBox="1"/>
            <p:nvPr/>
          </p:nvSpPr>
          <p:spPr>
            <a:xfrm>
              <a:off x="7156595" y="1625123"/>
              <a:ext cx="264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 a single point: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7DC811-D20A-AAFB-49CF-3ED7B9876ECF}"/>
                </a:ext>
              </a:extLst>
            </p:cNvPr>
            <p:cNvSpPr txBox="1"/>
            <p:nvPr/>
          </p:nvSpPr>
          <p:spPr>
            <a:xfrm>
              <a:off x="7488558" y="3807941"/>
              <a:ext cx="2648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For all points: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139ADA-DBBB-B189-F24D-45CC90CFCC66}"/>
                    </a:ext>
                  </a:extLst>
                </p:cNvPr>
                <p:cNvSpPr txBox="1"/>
                <p:nvPr/>
              </p:nvSpPr>
              <p:spPr>
                <a:xfrm>
                  <a:off x="8812711" y="4286031"/>
                  <a:ext cx="2157973" cy="10082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AU" sz="2400" dirty="0"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139ADA-DBBB-B189-F24D-45CC90CFC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711" y="4286031"/>
                  <a:ext cx="2157973" cy="10082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EE1772-61E5-D29A-F1ED-EE243D14EFBC}"/>
                    </a:ext>
                  </a:extLst>
                </p:cNvPr>
                <p:cNvSpPr txBox="1"/>
                <p:nvPr/>
              </p:nvSpPr>
              <p:spPr>
                <a:xfrm>
                  <a:off x="5605871" y="4588100"/>
                  <a:ext cx="365835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0" dirty="0">
                      <a:ea typeface="Cambria Math" panose="02040503050406030204" pitchFamily="18" charset="0"/>
                    </a:rPr>
                    <a:t>Sum of squared errors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EE1772-61E5-D29A-F1ED-EE243D14E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871" y="4588100"/>
                  <a:ext cx="36583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667" t="-10667" b="-30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37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2441B7C-B02D-AE9D-5D9D-7F7952474324}"/>
              </a:ext>
            </a:extLst>
          </p:cNvPr>
          <p:cNvGrpSpPr/>
          <p:nvPr/>
        </p:nvGrpSpPr>
        <p:grpSpPr>
          <a:xfrm>
            <a:off x="464742" y="1200836"/>
            <a:ext cx="11800062" cy="5027453"/>
            <a:chOff x="464742" y="1200836"/>
            <a:chExt cx="11800062" cy="50274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A61F381-340D-C8D7-2C66-A1AE77E91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219" y="1358020"/>
              <a:ext cx="0" cy="41102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703941D-381B-6288-2BDF-BD02A662B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13" y="5468293"/>
              <a:ext cx="5060887" cy="67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7E23D0-D88D-D50D-25B6-DB8746CCC429}"/>
                </a:ext>
              </a:extLst>
            </p:cNvPr>
            <p:cNvSpPr txBox="1"/>
            <p:nvPr/>
          </p:nvSpPr>
          <p:spPr>
            <a:xfrm>
              <a:off x="3476529" y="4024928"/>
              <a:ext cx="3038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SS = 100  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93EF71-685E-5BDC-6EBE-5511E2B4FB4A}"/>
                </a:ext>
              </a:extLst>
            </p:cNvPr>
            <p:cNvSpPr txBox="1"/>
            <p:nvPr/>
          </p:nvSpPr>
          <p:spPr>
            <a:xfrm>
              <a:off x="5617673" y="5581958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00D163-99EA-27EE-A276-0E5E03B65FC3}"/>
                </a:ext>
              </a:extLst>
            </p:cNvPr>
            <p:cNvSpPr txBox="1"/>
            <p:nvPr/>
          </p:nvSpPr>
          <p:spPr>
            <a:xfrm>
              <a:off x="464742" y="1207625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92AD04-1745-2DF7-BA25-0DF547F28024}"/>
                </a:ext>
              </a:extLst>
            </p:cNvPr>
            <p:cNvSpPr/>
            <p:nvPr/>
          </p:nvSpPr>
          <p:spPr>
            <a:xfrm>
              <a:off x="1882745" y="4417319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09795C-7DD2-230A-D07E-54941A98F0C3}"/>
                </a:ext>
              </a:extLst>
            </p:cNvPr>
            <p:cNvSpPr/>
            <p:nvPr/>
          </p:nvSpPr>
          <p:spPr>
            <a:xfrm>
              <a:off x="1359725" y="428603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DECD1-49E4-EB98-F865-97313311EB42}"/>
                </a:ext>
              </a:extLst>
            </p:cNvPr>
            <p:cNvSpPr/>
            <p:nvPr/>
          </p:nvSpPr>
          <p:spPr>
            <a:xfrm>
              <a:off x="1522493" y="4920888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7517C3-0574-7F64-E6E5-8E51D6EB4A8E}"/>
                </a:ext>
              </a:extLst>
            </p:cNvPr>
            <p:cNvSpPr/>
            <p:nvPr/>
          </p:nvSpPr>
          <p:spPr>
            <a:xfrm>
              <a:off x="2507808" y="382884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C90593-3F8E-AC9C-69ED-D57451E038B3}"/>
                </a:ext>
              </a:extLst>
            </p:cNvPr>
            <p:cNvSpPr/>
            <p:nvPr/>
          </p:nvSpPr>
          <p:spPr>
            <a:xfrm>
              <a:off x="2993680" y="272121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C398C-BCD0-996E-BDB3-9BBE981C7445}"/>
                </a:ext>
              </a:extLst>
            </p:cNvPr>
            <p:cNvSpPr/>
            <p:nvPr/>
          </p:nvSpPr>
          <p:spPr>
            <a:xfrm>
              <a:off x="4406022" y="272121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372A9A-5B33-7A53-5364-F24CDE3F90FA}"/>
                </a:ext>
              </a:extLst>
            </p:cNvPr>
            <p:cNvSpPr/>
            <p:nvPr/>
          </p:nvSpPr>
          <p:spPr>
            <a:xfrm>
              <a:off x="4406022" y="184225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13D096-4FE7-D96C-8637-0CB3414911B1}"/>
                </a:ext>
              </a:extLst>
            </p:cNvPr>
            <p:cNvSpPr/>
            <p:nvPr/>
          </p:nvSpPr>
          <p:spPr>
            <a:xfrm>
              <a:off x="4829267" y="2047407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6F4539-2ABE-F380-E297-9AA51026CAFC}"/>
                </a:ext>
              </a:extLst>
            </p:cNvPr>
            <p:cNvSpPr/>
            <p:nvPr/>
          </p:nvSpPr>
          <p:spPr>
            <a:xfrm>
              <a:off x="3960892" y="2216647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404ED2-D309-34ED-F33C-7685A5EBE94F}"/>
                </a:ext>
              </a:extLst>
            </p:cNvPr>
            <p:cNvSpPr/>
            <p:nvPr/>
          </p:nvSpPr>
          <p:spPr>
            <a:xfrm>
              <a:off x="3700977" y="2821419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9DCD4F-1B81-FF48-F39E-3CD977802753}"/>
                </a:ext>
              </a:extLst>
            </p:cNvPr>
            <p:cNvSpPr/>
            <p:nvPr/>
          </p:nvSpPr>
          <p:spPr>
            <a:xfrm>
              <a:off x="3690415" y="336882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D3AC2F-2F86-9B27-8DF4-642485677DB8}"/>
                </a:ext>
              </a:extLst>
            </p:cNvPr>
            <p:cNvSpPr/>
            <p:nvPr/>
          </p:nvSpPr>
          <p:spPr>
            <a:xfrm>
              <a:off x="2392005" y="3303354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3DB17D-EDFD-5094-9725-EF8CA838D7EC}"/>
                </a:ext>
              </a:extLst>
            </p:cNvPr>
            <p:cNvSpPr/>
            <p:nvPr/>
          </p:nvSpPr>
          <p:spPr>
            <a:xfrm>
              <a:off x="2683222" y="4834881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FA87FD-5D94-1C56-4C32-5BA6F9BA7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219" y="2149193"/>
              <a:ext cx="4324539" cy="2136838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55DA02-E034-6952-C0E1-E70737F3E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699" y="1351231"/>
              <a:ext cx="0" cy="41102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629914-79E8-C214-61D3-7B186532A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593" y="5461504"/>
              <a:ext cx="5060887" cy="67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863CC5-7C40-660B-DAD4-4637CDDCCD85}"/>
                </a:ext>
              </a:extLst>
            </p:cNvPr>
            <p:cNvSpPr txBox="1"/>
            <p:nvPr/>
          </p:nvSpPr>
          <p:spPr>
            <a:xfrm>
              <a:off x="11308153" y="5575169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BDE6D3-B6B2-421E-A972-D9C5AC9FC75C}"/>
                </a:ext>
              </a:extLst>
            </p:cNvPr>
            <p:cNvSpPr txBox="1"/>
            <p:nvPr/>
          </p:nvSpPr>
          <p:spPr>
            <a:xfrm>
              <a:off x="6155222" y="1200836"/>
              <a:ext cx="478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3179A3-A906-1B26-20BC-03E34D3F6449}"/>
                </a:ext>
              </a:extLst>
            </p:cNvPr>
            <p:cNvSpPr/>
            <p:nvPr/>
          </p:nvSpPr>
          <p:spPr>
            <a:xfrm>
              <a:off x="7573225" y="4410530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D78BD74-A485-323F-F202-F9FF99F5A0B5}"/>
                </a:ext>
              </a:extLst>
            </p:cNvPr>
            <p:cNvSpPr/>
            <p:nvPr/>
          </p:nvSpPr>
          <p:spPr>
            <a:xfrm>
              <a:off x="7050205" y="4279242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5B2F4A-FF5E-AD02-FCC8-699164DCDA10}"/>
                </a:ext>
              </a:extLst>
            </p:cNvPr>
            <p:cNvSpPr/>
            <p:nvPr/>
          </p:nvSpPr>
          <p:spPr>
            <a:xfrm>
              <a:off x="7212973" y="4914099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2D9BC3-D661-076B-B555-8D8A54A89E63}"/>
                </a:ext>
              </a:extLst>
            </p:cNvPr>
            <p:cNvSpPr/>
            <p:nvPr/>
          </p:nvSpPr>
          <p:spPr>
            <a:xfrm>
              <a:off x="8198288" y="3822052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3E3828-5C93-8076-F524-7DA7150B48F4}"/>
                </a:ext>
              </a:extLst>
            </p:cNvPr>
            <p:cNvSpPr/>
            <p:nvPr/>
          </p:nvSpPr>
          <p:spPr>
            <a:xfrm>
              <a:off x="8684160" y="2714425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F7B4FC-3815-111D-B6D7-9CEC5ADCD7D2}"/>
                </a:ext>
              </a:extLst>
            </p:cNvPr>
            <p:cNvSpPr/>
            <p:nvPr/>
          </p:nvSpPr>
          <p:spPr>
            <a:xfrm>
              <a:off x="10096502" y="2714425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9F3C2B0-5CB5-F31C-0BC5-D57AB7734D87}"/>
                </a:ext>
              </a:extLst>
            </p:cNvPr>
            <p:cNvSpPr/>
            <p:nvPr/>
          </p:nvSpPr>
          <p:spPr>
            <a:xfrm>
              <a:off x="10096502" y="1835465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9D37F0-2ADE-7267-C43E-113FCD97CD1C}"/>
                </a:ext>
              </a:extLst>
            </p:cNvPr>
            <p:cNvSpPr/>
            <p:nvPr/>
          </p:nvSpPr>
          <p:spPr>
            <a:xfrm>
              <a:off x="10519747" y="2040618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5C94F0-F5EC-ED95-9F1B-C54D24795812}"/>
                </a:ext>
              </a:extLst>
            </p:cNvPr>
            <p:cNvSpPr/>
            <p:nvPr/>
          </p:nvSpPr>
          <p:spPr>
            <a:xfrm>
              <a:off x="9651372" y="2209858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46D4B6-9F35-D8BE-0582-E83DCDE27FA7}"/>
                </a:ext>
              </a:extLst>
            </p:cNvPr>
            <p:cNvSpPr/>
            <p:nvPr/>
          </p:nvSpPr>
          <p:spPr>
            <a:xfrm>
              <a:off x="9391457" y="2814630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7DD983B-AB7D-FDBB-2424-B09BD990EC5F}"/>
                </a:ext>
              </a:extLst>
            </p:cNvPr>
            <p:cNvSpPr/>
            <p:nvPr/>
          </p:nvSpPr>
          <p:spPr>
            <a:xfrm>
              <a:off x="9380895" y="3362035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7F9173-D5B7-A719-C55F-C04543FABED0}"/>
                </a:ext>
              </a:extLst>
            </p:cNvPr>
            <p:cNvSpPr/>
            <p:nvPr/>
          </p:nvSpPr>
          <p:spPr>
            <a:xfrm>
              <a:off x="8082485" y="3296565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0B4B233-6E08-5688-5BD4-C3CBAE6A16F4}"/>
                </a:ext>
              </a:extLst>
            </p:cNvPr>
            <p:cNvSpPr/>
            <p:nvPr/>
          </p:nvSpPr>
          <p:spPr>
            <a:xfrm>
              <a:off x="8373702" y="4828092"/>
              <a:ext cx="172014" cy="17201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2F9D1FE-9484-D37F-89C8-1D57B8EFC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699" y="1524001"/>
              <a:ext cx="4116310" cy="369079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DD57C-F379-6BFF-7589-440892FCC681}"/>
                </a:ext>
              </a:extLst>
            </p:cNvPr>
            <p:cNvSpPr txBox="1"/>
            <p:nvPr/>
          </p:nvSpPr>
          <p:spPr>
            <a:xfrm>
              <a:off x="9225857" y="3962865"/>
              <a:ext cx="3038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SS = 50  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3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B94A-30DE-D541-B196-EBB0B7D130E8}"/>
              </a:ext>
            </a:extLst>
          </p:cNvPr>
          <p:cNvGrpSpPr/>
          <p:nvPr/>
        </p:nvGrpSpPr>
        <p:grpSpPr>
          <a:xfrm>
            <a:off x="993243" y="715700"/>
            <a:ext cx="9572150" cy="5388106"/>
            <a:chOff x="993243" y="715700"/>
            <a:chExt cx="9572150" cy="53881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E312B3-456B-4506-4235-E6DB7793CC1E}"/>
                </a:ext>
              </a:extLst>
            </p:cNvPr>
            <p:cNvGrpSpPr/>
            <p:nvPr/>
          </p:nvGrpSpPr>
          <p:grpSpPr>
            <a:xfrm>
              <a:off x="3095151" y="1083142"/>
              <a:ext cx="5631258" cy="5020664"/>
              <a:chOff x="1474581" y="1110302"/>
              <a:chExt cx="5631258" cy="5020664"/>
            </a:xfrm>
          </p:grpSpPr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46F91AB5-93A1-E67A-F21B-F878BF96FB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3058" y="1260697"/>
                <a:ext cx="0" cy="41102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2490B26B-F443-48D8-8795-2BD868962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4952" y="5370970"/>
                <a:ext cx="5060887" cy="67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C2C073-E0D1-5D4D-4F22-43659A5E09D5}"/>
                  </a:ext>
                </a:extLst>
              </p:cNvPr>
              <p:cNvSpPr txBox="1"/>
              <p:nvPr/>
            </p:nvSpPr>
            <p:spPr>
              <a:xfrm>
                <a:off x="6627512" y="5484635"/>
                <a:ext cx="4783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A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E39772-645B-B532-3D97-54F181D88356}"/>
                  </a:ext>
                </a:extLst>
              </p:cNvPr>
              <p:cNvSpPr txBox="1"/>
              <p:nvPr/>
            </p:nvSpPr>
            <p:spPr>
              <a:xfrm>
                <a:off x="1474581" y="1110302"/>
                <a:ext cx="4783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A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6C30ACF-E6D3-BB13-D636-1631201F6FAE}"/>
                  </a:ext>
                </a:extLst>
              </p:cNvPr>
              <p:cNvSpPr/>
              <p:nvPr/>
            </p:nvSpPr>
            <p:spPr>
              <a:xfrm>
                <a:off x="2892584" y="4319996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DA2E1EC-4C5D-9EF9-C332-CD26940B9C07}"/>
                  </a:ext>
                </a:extLst>
              </p:cNvPr>
              <p:cNvSpPr/>
              <p:nvPr/>
            </p:nvSpPr>
            <p:spPr>
              <a:xfrm>
                <a:off x="2369564" y="4188708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960513-B1E7-D9E7-D513-E6763214173B}"/>
                  </a:ext>
                </a:extLst>
              </p:cNvPr>
              <p:cNvSpPr/>
              <p:nvPr/>
            </p:nvSpPr>
            <p:spPr>
              <a:xfrm>
                <a:off x="2532332" y="4823565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10F4981-6D83-C5CC-799C-A096427A884D}"/>
                  </a:ext>
                </a:extLst>
              </p:cNvPr>
              <p:cNvSpPr/>
              <p:nvPr/>
            </p:nvSpPr>
            <p:spPr>
              <a:xfrm>
                <a:off x="3517647" y="3731518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040147-2EAB-AD6B-CE95-71DFC290AB10}"/>
                  </a:ext>
                </a:extLst>
              </p:cNvPr>
              <p:cNvSpPr/>
              <p:nvPr/>
            </p:nvSpPr>
            <p:spPr>
              <a:xfrm>
                <a:off x="4003519" y="2623891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FCAEFB-988C-E35C-D33B-75548A003E9E}"/>
                  </a:ext>
                </a:extLst>
              </p:cNvPr>
              <p:cNvSpPr/>
              <p:nvPr/>
            </p:nvSpPr>
            <p:spPr>
              <a:xfrm>
                <a:off x="5415861" y="2623891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54CAB30-5C6A-E253-8D86-672B0A0EDC59}"/>
                  </a:ext>
                </a:extLst>
              </p:cNvPr>
              <p:cNvSpPr/>
              <p:nvPr/>
            </p:nvSpPr>
            <p:spPr>
              <a:xfrm>
                <a:off x="5415861" y="1744931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F00EA8-4235-C02A-0658-3E2045DC4455}"/>
                  </a:ext>
                </a:extLst>
              </p:cNvPr>
              <p:cNvSpPr/>
              <p:nvPr/>
            </p:nvSpPr>
            <p:spPr>
              <a:xfrm>
                <a:off x="5839106" y="1950084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0743155-2CBE-0AA1-20DC-B7995F2DC8E5}"/>
                  </a:ext>
                </a:extLst>
              </p:cNvPr>
              <p:cNvSpPr/>
              <p:nvPr/>
            </p:nvSpPr>
            <p:spPr>
              <a:xfrm>
                <a:off x="4970731" y="2119324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DE58C4-4CA9-93D9-1EF8-4F181163DFA1}"/>
                  </a:ext>
                </a:extLst>
              </p:cNvPr>
              <p:cNvSpPr/>
              <p:nvPr/>
            </p:nvSpPr>
            <p:spPr>
              <a:xfrm>
                <a:off x="4710816" y="2724096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14B94DE-4FBD-8686-804B-CE8C5DF890BA}"/>
                  </a:ext>
                </a:extLst>
              </p:cNvPr>
              <p:cNvSpPr/>
              <p:nvPr/>
            </p:nvSpPr>
            <p:spPr>
              <a:xfrm>
                <a:off x="4700254" y="3271501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9D676C3-5C28-F3F8-E4A1-C1BDCF7967B0}"/>
                  </a:ext>
                </a:extLst>
              </p:cNvPr>
              <p:cNvSpPr/>
              <p:nvPr/>
            </p:nvSpPr>
            <p:spPr>
              <a:xfrm>
                <a:off x="3401844" y="3206031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36A500F-85D6-AE22-0DC9-D320C3381AA6}"/>
                  </a:ext>
                </a:extLst>
              </p:cNvPr>
              <p:cNvSpPr/>
              <p:nvPr/>
            </p:nvSpPr>
            <p:spPr>
              <a:xfrm>
                <a:off x="3693061" y="4737558"/>
                <a:ext cx="172014" cy="17201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00746B9-AF7C-3EEA-614F-4393FBB396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3058" y="1433467"/>
                <a:ext cx="4116310" cy="374511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2387905-5A8B-C466-DBC8-309247B183E0}"/>
                    </a:ext>
                  </a:extLst>
                </p:cNvPr>
                <p:cNvSpPr txBox="1"/>
                <p:nvPr/>
              </p:nvSpPr>
              <p:spPr>
                <a:xfrm>
                  <a:off x="6591301" y="715700"/>
                  <a:ext cx="38292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sz="3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AU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sz="3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AU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2387905-5A8B-C466-DBC8-309247B18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01" y="715700"/>
                  <a:ext cx="3829238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56AB1-FAAE-AFD6-05FB-C31D94CCD830}"/>
                    </a:ext>
                  </a:extLst>
                </p:cNvPr>
                <p:cNvSpPr txBox="1"/>
                <p:nvPr/>
              </p:nvSpPr>
              <p:spPr>
                <a:xfrm>
                  <a:off x="2756399" y="4783271"/>
                  <a:ext cx="115582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32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AU" sz="32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56AB1-FAAE-AFD6-05FB-C31D94CCD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399" y="4783271"/>
                  <a:ext cx="115582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F5A251-F48A-555F-F8F2-5F0AC2DA1737}"/>
                </a:ext>
              </a:extLst>
            </p:cNvPr>
            <p:cNvSpPr txBox="1"/>
            <p:nvPr/>
          </p:nvSpPr>
          <p:spPr>
            <a:xfrm>
              <a:off x="993243" y="4827379"/>
              <a:ext cx="2486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y-intercept</a:t>
              </a:r>
              <a:endParaRPr lang="en-AU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0C31DB-9432-96FA-0005-09CBE560C4A3}"/>
                </a:ext>
              </a:extLst>
            </p:cNvPr>
            <p:cNvCxnSpPr/>
            <p:nvPr/>
          </p:nvCxnSpPr>
          <p:spPr>
            <a:xfrm>
              <a:off x="6763315" y="2362954"/>
              <a:ext cx="0" cy="12222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7C916A-C893-03C4-EABA-A959807A6B11}"/>
                </a:ext>
              </a:extLst>
            </p:cNvPr>
            <p:cNvCxnSpPr>
              <a:cxnSpLocks/>
            </p:cNvCxnSpPr>
            <p:nvPr/>
          </p:nvCxnSpPr>
          <p:spPr>
            <a:xfrm>
              <a:off x="5425289" y="3577599"/>
              <a:ext cx="1341422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C058B1-0793-A2F0-A941-EBF33CE5112B}"/>
                    </a:ext>
                  </a:extLst>
                </p:cNvPr>
                <p:cNvSpPr txBox="1"/>
                <p:nvPr/>
              </p:nvSpPr>
              <p:spPr>
                <a:xfrm>
                  <a:off x="6112216" y="2973807"/>
                  <a:ext cx="4453177" cy="114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rise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run</m:t>
                            </m:r>
                          </m:den>
                        </m:f>
                      </m:oMath>
                    </m:oMathPara>
                  </a14:m>
                  <a:endParaRPr lang="en-AU" sz="3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C058B1-0793-A2F0-A941-EBF33CE51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216" y="2973807"/>
                  <a:ext cx="4453177" cy="11441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80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 Yang Han</dc:creator>
  <cp:lastModifiedBy>Si Yang Han</cp:lastModifiedBy>
  <cp:revision>1</cp:revision>
  <dcterms:created xsi:type="dcterms:W3CDTF">2025-01-10T03:05:29Z</dcterms:created>
  <dcterms:modified xsi:type="dcterms:W3CDTF">2025-01-10T03:45:46Z</dcterms:modified>
</cp:coreProperties>
</file>