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2" r:id="rId4"/>
    <p:sldId id="259" r:id="rId5"/>
    <p:sldId id="271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1C1C1C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67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D196-B251-409A-9CB6-9637411BAA09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A621-E075-4801-A7E5-F580753C7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6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2A621-E075-4801-A7E5-F580753C72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6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2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33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8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9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67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8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2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2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20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4E7B-9D1C-4B91-888C-5ABEE8573A78}" type="datetimeFigureOut">
              <a:rPr lang="zh-TW" altLang="en-US" smtClean="0"/>
              <a:t>2017/2/4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90DE-B4CE-48B4-B29F-3C508F59E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9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147763"/>
            <a:ext cx="2905125" cy="4562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7086" y="200298"/>
            <a:ext cx="122790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/>
              <a:t>目錄結構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779520" y="2438400"/>
            <a:ext cx="1471749" cy="148046"/>
          </a:xfrm>
          <a:prstGeom prst="rect">
            <a:avLst/>
          </a:prstGeom>
          <a:solidFill>
            <a:srgbClr val="FF99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87588" y="2290354"/>
            <a:ext cx="1567543" cy="36933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Spring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>
            <a:stCxn id="3" idx="3"/>
            <a:endCxn id="5" idx="1"/>
          </p:cNvCxnSpPr>
          <p:nvPr/>
        </p:nvCxnSpPr>
        <p:spPr>
          <a:xfrm flipV="1">
            <a:off x="5251269" y="2475020"/>
            <a:ext cx="1036319" cy="37403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24" y="170203"/>
            <a:ext cx="13419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EmpVO.java</a:t>
            </a:r>
            <a:endParaRPr lang="zh-TW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29105"/>
            <a:ext cx="594360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27" y="722810"/>
            <a:ext cx="7204400" cy="604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27" y="178917"/>
            <a:ext cx="1758302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>
            <a:spAutoFit/>
          </a:bodyPr>
          <a:lstStyle/>
          <a:p>
            <a:r>
              <a:rPr lang="en-US" altLang="zh-TW" b="1" dirty="0" err="1"/>
              <a:t>EmpDAO_Spring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13463" y="966652"/>
            <a:ext cx="2490651" cy="148046"/>
          </a:xfrm>
          <a:prstGeom prst="roundRect">
            <a:avLst/>
          </a:prstGeom>
          <a:solidFill>
            <a:srgbClr val="FF99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57101" y="858186"/>
            <a:ext cx="2476897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TW" altLang="en-US" sz="1400" b="1" dirty="0" smtClean="0"/>
              <a:t>繼承 </a:t>
            </a:r>
            <a:r>
              <a:rPr lang="en-US" altLang="zh-TW" sz="1400" b="1" dirty="0" err="1" smtClean="0"/>
              <a:t>SqlMapClientDaoSupport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6027067" y="2112220"/>
            <a:ext cx="156324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400" dirty="0" smtClean="0"/>
              <a:t>進行注入</a:t>
            </a:r>
            <a:r>
              <a:rPr lang="en-US" altLang="zh-TW" sz="1400" dirty="0" smtClean="0"/>
              <a:t>&amp;</a:t>
            </a:r>
            <a:r>
              <a:rPr lang="zh-TW" altLang="en-US" sz="1400" dirty="0" smtClean="0"/>
              <a:t>初始化</a:t>
            </a:r>
            <a:endParaRPr lang="zh-TW" altLang="en-US" sz="1400" dirty="0"/>
          </a:p>
        </p:txBody>
      </p:sp>
      <p:sp>
        <p:nvSpPr>
          <p:cNvPr id="6" name="右大括弧 5"/>
          <p:cNvSpPr/>
          <p:nvPr/>
        </p:nvSpPr>
        <p:spPr>
          <a:xfrm>
            <a:off x="5704114" y="1480457"/>
            <a:ext cx="287383" cy="163721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45" y="196334"/>
            <a:ext cx="261109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/>
          <a:p>
            <a:r>
              <a:rPr lang="en-US" altLang="zh-TW" b="1" i="1" dirty="0" err="1">
                <a:solidFill>
                  <a:srgbClr val="0070C0"/>
                </a:solidFill>
              </a:rPr>
              <a:t>SqlMapClientDaoSupport</a:t>
            </a:r>
            <a:endParaRPr lang="zh-TW" altLang="en-US" i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40" y="661850"/>
            <a:ext cx="7131625" cy="613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06286" y="4171407"/>
            <a:ext cx="5155474" cy="966652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348548" y="2795449"/>
            <a:ext cx="2490651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i="1" dirty="0">
                <a:solidFill>
                  <a:srgbClr val="FF0000"/>
                </a:solidFill>
              </a:rPr>
              <a:t>@</a:t>
            </a:r>
            <a:r>
              <a:rPr lang="en-US" altLang="zh-TW" sz="1400" b="1" i="1" dirty="0" err="1" smtClean="0">
                <a:solidFill>
                  <a:srgbClr val="FF0000"/>
                </a:solidFill>
              </a:rPr>
              <a:t>PostConstruct</a:t>
            </a:r>
            <a:r>
              <a:rPr lang="zh-TW" altLang="en-US" sz="1400" b="1" i="1" dirty="0" smtClean="0"/>
              <a:t>之後呼叫，將</a:t>
            </a:r>
            <a:r>
              <a:rPr lang="en-US" altLang="zh-TW" sz="1400" b="1" i="1" dirty="0" smtClean="0"/>
              <a:t>Spring</a:t>
            </a:r>
            <a:r>
              <a:rPr lang="zh-TW" altLang="en-US" sz="1400" b="1" i="1" dirty="0" smtClean="0"/>
              <a:t>容器中配置好的</a:t>
            </a:r>
            <a:r>
              <a:rPr lang="en-US" altLang="zh-TW" sz="1400" b="1" i="1" dirty="0" err="1" smtClean="0"/>
              <a:t>sqlMapClient</a:t>
            </a:r>
            <a:r>
              <a:rPr lang="zh-TW" altLang="en-US" sz="1400" b="1" i="1" dirty="0" smtClean="0"/>
              <a:t> </a:t>
            </a:r>
            <a:r>
              <a:rPr lang="zh-TW" altLang="en-US" sz="1400" b="1" i="1" dirty="0"/>
              <a:t>設定進</a:t>
            </a:r>
            <a:r>
              <a:rPr lang="en-US" altLang="zh-TW" sz="1400" b="1" i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sqlMapClientTemplate</a:t>
            </a:r>
            <a:r>
              <a:rPr lang="zh-TW" altLang="en-US" sz="14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，即可使用！</a:t>
            </a:r>
            <a:endParaRPr lang="zh-TW" altLang="en-US" sz="14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7440" y="4554583"/>
            <a:ext cx="1663337" cy="139337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67245" y="1219200"/>
            <a:ext cx="6339841" cy="165463"/>
          </a:xfrm>
          <a:prstGeom prst="rect">
            <a:avLst/>
          </a:prstGeom>
          <a:noFill/>
          <a:ln w="19050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>
            <a:stCxn id="5" idx="3"/>
            <a:endCxn id="4" idx="2"/>
          </p:cNvCxnSpPr>
          <p:nvPr/>
        </p:nvCxnSpPr>
        <p:spPr>
          <a:xfrm flipV="1">
            <a:off x="6461760" y="3965000"/>
            <a:ext cx="1132114" cy="689733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949234" y="3901440"/>
            <a:ext cx="7210697" cy="2603863"/>
          </a:xfrm>
          <a:prstGeom prst="roundRect">
            <a:avLst/>
          </a:prstGeom>
          <a:solidFill>
            <a:srgbClr val="4D4D4D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06" y="1088843"/>
            <a:ext cx="6477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182880" y="217714"/>
            <a:ext cx="1140823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insert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57941" y="3753392"/>
            <a:ext cx="8064137" cy="4708981"/>
            <a:chOff x="792479" y="4075610"/>
            <a:chExt cx="8064137" cy="4708981"/>
          </a:xfrm>
        </p:grpSpPr>
        <p:sp>
          <p:nvSpPr>
            <p:cNvPr id="4" name="文字方塊 3"/>
            <p:cNvSpPr txBox="1"/>
            <p:nvPr/>
          </p:nvSpPr>
          <p:spPr>
            <a:xfrm>
              <a:off x="792479" y="4075610"/>
              <a:ext cx="7367452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  <a:spcBef>
                  <a:spcPts val="3000"/>
                </a:spcBef>
              </a:pPr>
              <a:r>
                <a:rPr lang="en-US" altLang="zh-TW" dirty="0" smtClean="0"/>
                <a:t>(1) </a:t>
              </a:r>
              <a:r>
                <a:rPr lang="en-US" altLang="zh-TW" dirty="0" err="1" smtClean="0"/>
                <a:t>sqlMapTemplate</a:t>
              </a:r>
              <a:r>
                <a:rPr lang="en-US" altLang="zh-TW" dirty="0" smtClean="0"/>
                <a:t> 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物件中有</a:t>
              </a:r>
              <a:r>
                <a:rPr lang="en-US" altLang="zh-TW" dirty="0" err="1"/>
                <a:t>sqlMapClientFactoryBean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物件</a:t>
              </a:r>
              <a:r>
                <a:rPr lang="en-US" altLang="zh-TW" dirty="0" smtClean="0"/>
                <a:t/>
              </a:r>
              <a:br>
                <a:rPr lang="en-US" altLang="zh-TW" dirty="0" smtClean="0"/>
              </a:br>
              <a:r>
                <a:rPr lang="en-US" altLang="zh-TW" dirty="0" smtClean="0"/>
                <a:t>(2) </a:t>
              </a:r>
              <a:r>
                <a:rPr lang="en-US" altLang="zh-TW" dirty="0" err="1" smtClean="0"/>
                <a:t>sqlMapClientFactoryBean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物件中又有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250000"/>
                </a:lnSpc>
                <a:spcBef>
                  <a:spcPts val="3000"/>
                </a:spcBef>
              </a:pPr>
              <a:r>
                <a:rPr lang="en-US" altLang="zh-TW" dirty="0" smtClean="0"/>
                <a:t>(3) sqlMapConfig.xml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中又有去讀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employee.xml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(SQL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Mapping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檔</a:t>
              </a:r>
              <a:r>
                <a:rPr lang="en-US" altLang="zh-TW" dirty="0" smtClean="0"/>
                <a:t>)</a:t>
              </a:r>
              <a:endParaRPr lang="zh-TW" altLang="en-US" dirty="0"/>
            </a:p>
            <a:p>
              <a:pPr>
                <a:lnSpc>
                  <a:spcPct val="250000"/>
                </a:lnSpc>
                <a:spcBef>
                  <a:spcPts val="3000"/>
                </a:spcBef>
              </a:pPr>
              <a:endParaRPr lang="en-US" altLang="zh-TW" dirty="0" smtClean="0"/>
            </a:p>
            <a:p>
              <a:pPr>
                <a:lnSpc>
                  <a:spcPct val="250000"/>
                </a:lnSpc>
                <a:spcBef>
                  <a:spcPts val="3000"/>
                </a:spcBef>
              </a:pPr>
              <a:endParaRPr lang="zh-TW" altLang="en-US" dirty="0"/>
            </a:p>
          </p:txBody>
        </p:sp>
        <p:sp>
          <p:nvSpPr>
            <p:cNvPr id="5" name="左大括弧 4"/>
            <p:cNvSpPr/>
            <p:nvPr/>
          </p:nvSpPr>
          <p:spPr>
            <a:xfrm>
              <a:off x="4746171" y="4833261"/>
              <a:ext cx="278674" cy="914400"/>
            </a:xfrm>
            <a:prstGeom prst="leftBrace">
              <a:avLst/>
            </a:prstGeom>
            <a:ln w="19050">
              <a:solidFill>
                <a:srgbClr val="1C1C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042261" y="4798424"/>
              <a:ext cx="3796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1.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資料庫連線的</a:t>
              </a:r>
              <a:r>
                <a:rPr lang="en-US" altLang="zh-TW" dirty="0" err="1"/>
                <a:t>DataSource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059679" y="5373190"/>
              <a:ext cx="3796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2.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sqlMapConfig.xml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595154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insert_By_ParameterMap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257425"/>
            <a:ext cx="73342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69663" y="226423"/>
            <a:ext cx="2708366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update_By_ParameterMap</a:t>
            </a:r>
            <a:endParaRPr lang="zh-TW" alt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43138"/>
            <a:ext cx="74295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1140823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delete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62188"/>
            <a:ext cx="6858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1140823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getAll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933575"/>
            <a:ext cx="72675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351314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getOneByPrimaryKey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843088"/>
            <a:ext cx="85820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464526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getOneByPrimaryKey2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" y="1615135"/>
            <a:ext cx="8957569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3" y="844731"/>
            <a:ext cx="7189532" cy="5736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7086" y="200298"/>
            <a:ext cx="73152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POM</a:t>
            </a:r>
            <a:endParaRPr lang="zh-TW" altLang="en-US" b="1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870857"/>
            <a:ext cx="3248297" cy="1062446"/>
          </a:xfrm>
          <a:prstGeom prst="roundRect">
            <a:avLst/>
          </a:prstGeom>
          <a:solidFill>
            <a:srgbClr val="1C1C1C">
              <a:alpha val="50196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06538" y="1193074"/>
            <a:ext cx="101890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不必要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97280" y="5277394"/>
            <a:ext cx="7114903" cy="127145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426927" y="6078583"/>
            <a:ext cx="14369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主要加這個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097" y="1881051"/>
            <a:ext cx="2223837" cy="30180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264229" cy="296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getOneByEname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28813"/>
            <a:ext cx="87058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648892" y="323958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82880" y="217714"/>
            <a:ext cx="1140823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getAll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83" y="869089"/>
            <a:ext cx="75628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2" y="3362405"/>
            <a:ext cx="7473452" cy="312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38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1140823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24" y="649470"/>
            <a:ext cx="75723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46" y="4354286"/>
            <a:ext cx="5243447" cy="242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13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525486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insert_By_ParameterMap</a:t>
            </a:r>
            <a:endParaRPr lang="zh-TW" alt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8" y="666070"/>
            <a:ext cx="76009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4305623"/>
            <a:ext cx="5305834" cy="24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13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525486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update_By_ParameterMap</a:t>
            </a:r>
            <a:endParaRPr lang="zh-TW" alt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4" y="656273"/>
            <a:ext cx="7572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13" y="4127863"/>
            <a:ext cx="5309561" cy="260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13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1001486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zh-TW" alt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27" y="704714"/>
            <a:ext cx="7553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16" y="3401921"/>
            <a:ext cx="6896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13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159726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solidFill>
                  <a:schemeClr val="bg1">
                    <a:lumMod val="95000"/>
                  </a:schemeClr>
                </a:solidFill>
              </a:rPr>
              <a:t>getOneByPrimaryKey</a:t>
            </a:r>
            <a:endParaRPr lang="zh-TW" altLang="en-US" sz="1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9" y="1619659"/>
            <a:ext cx="8115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5" y="3953828"/>
            <a:ext cx="8657274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9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82880" y="217714"/>
            <a:ext cx="2159726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getOneByPrimaryKey2</a:t>
            </a:r>
            <a:endParaRPr lang="zh-TW" altLang="en-US" sz="1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5" y="1407931"/>
            <a:ext cx="81248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9" y="3995739"/>
            <a:ext cx="831138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92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95794" y="217714"/>
            <a:ext cx="1828800" cy="296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getOneByEname</a:t>
            </a:r>
            <a:endParaRPr lang="zh-TW" altLang="en-US" sz="1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7" y="1454876"/>
            <a:ext cx="79533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61" y="4014652"/>
            <a:ext cx="843153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49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664" y="187621"/>
            <a:ext cx="133882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建立資料表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2" y="875751"/>
            <a:ext cx="5508261" cy="569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78" y="1447250"/>
            <a:ext cx="3397760" cy="16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331" y="187626"/>
            <a:ext cx="16701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log4j.properties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985838"/>
            <a:ext cx="7281862" cy="37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561975" y="5187434"/>
            <a:ext cx="7991475" cy="1461016"/>
            <a:chOff x="180975" y="5396984"/>
            <a:chExt cx="7991475" cy="1461016"/>
          </a:xfrm>
        </p:grpSpPr>
        <p:sp>
          <p:nvSpPr>
            <p:cNvPr id="7" name="矩形 6"/>
            <p:cNvSpPr/>
            <p:nvPr/>
          </p:nvSpPr>
          <p:spPr>
            <a:xfrm>
              <a:off x="1009650" y="6519446"/>
              <a:ext cx="716280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http://ibatisnet.sourceforge.net/DevGuide.html#d0e2600</a:t>
              </a:r>
              <a:endParaRPr lang="zh-TW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009649" y="5782360"/>
              <a:ext cx="7115176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http://stackoverflow.com/questions/3014318/how-to-do-ibatis-version-of-show-sql</a:t>
              </a:r>
              <a:endParaRPr lang="zh-TW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0025" y="5396984"/>
              <a:ext cx="1478610" cy="369332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>
              <a:spAutoFit/>
            </a:bodyPr>
            <a:lstStyle/>
            <a:p>
              <a:r>
                <a:rPr lang="en-US" altLang="zh-TW" dirty="0" err="1"/>
                <a:t>stackoverflow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80975" y="6178034"/>
              <a:ext cx="2953757" cy="307777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 wrap="none">
              <a:spAutoFit/>
            </a:bodyPr>
            <a:lstStyle/>
            <a:p>
              <a:r>
                <a:rPr lang="en-US" altLang="zh-TW" sz="1400" b="1" dirty="0" err="1"/>
                <a:t>iBATIS</a:t>
              </a:r>
              <a:r>
                <a:rPr lang="en-US" altLang="zh-TW" sz="1400" b="1" dirty="0"/>
                <a:t> Data Mapper Developer </a:t>
              </a:r>
              <a:r>
                <a:rPr lang="en-US" altLang="zh-TW" sz="1400" b="1" dirty="0" smtClean="0"/>
                <a:t>Guide</a:t>
              </a:r>
              <a:endParaRPr lang="en-US" altLang="zh-TW" sz="1400" b="1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172200" y="2933700"/>
            <a:ext cx="1409700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en-US" altLang="zh-TW" dirty="0" smtClean="0"/>
              <a:t>show-</a:t>
            </a:r>
            <a:r>
              <a:rPr lang="en-US" altLang="zh-TW" dirty="0" err="1" smtClean="0"/>
              <a:t>sql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>
            <a:off x="5857875" y="2809875"/>
            <a:ext cx="276225" cy="638175"/>
          </a:xfrm>
          <a:prstGeom prst="righ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019675" y="3600450"/>
            <a:ext cx="723900" cy="171450"/>
          </a:xfrm>
          <a:prstGeom prst="straightConnector1">
            <a:avLst/>
          </a:prstGeom>
          <a:ln w="28575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766520" y="3562350"/>
            <a:ext cx="1982932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en-US" altLang="zh-TW" dirty="0" smtClean="0"/>
              <a:t>show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出結果集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2475" y="1402646"/>
            <a:ext cx="7467600" cy="42473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#Global logging configuration</a:t>
            </a:r>
          </a:p>
          <a:p>
            <a:r>
              <a:rPr lang="en-US" altLang="zh-TW" dirty="0"/>
              <a:t>log4j.rootLogger=DEBUG, </a:t>
            </a:r>
            <a:r>
              <a:rPr lang="en-US" altLang="zh-TW" dirty="0" err="1"/>
              <a:t>stdout</a:t>
            </a:r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en-US" altLang="zh-TW" dirty="0" err="1">
                <a:solidFill>
                  <a:srgbClr val="00B050"/>
                </a:solidFill>
              </a:rPr>
              <a:t>SqlMap</a:t>
            </a:r>
            <a:r>
              <a:rPr lang="en-US" altLang="zh-TW" dirty="0">
                <a:solidFill>
                  <a:srgbClr val="00B050"/>
                </a:solidFill>
              </a:rPr>
              <a:t> logging configuration...</a:t>
            </a:r>
          </a:p>
          <a:p>
            <a:r>
              <a:rPr lang="en-US" altLang="zh-TW" dirty="0"/>
              <a:t>log4j.logger.com.ibatis=DEBUG</a:t>
            </a:r>
          </a:p>
          <a:p>
            <a:r>
              <a:rPr lang="en-US" altLang="zh-TW" dirty="0"/>
              <a:t>log4j.logger.com.ibatis.common.jdbc.SimpleDataSource=DEBUG</a:t>
            </a:r>
          </a:p>
          <a:p>
            <a:r>
              <a:rPr lang="en-US" altLang="zh-TW" dirty="0"/>
              <a:t>log4j.logger.com.ibatis.common.jdbc.ScriptRunner=ERROR</a:t>
            </a:r>
          </a:p>
          <a:p>
            <a:r>
              <a:rPr lang="en-US" altLang="zh-TW" dirty="0"/>
              <a:t>log4j.logger.com.ibatis.sqlmap.engine.impl.SqlMapClientDelegate=DEBUG</a:t>
            </a:r>
          </a:p>
          <a:p>
            <a:r>
              <a:rPr lang="en-US" altLang="zh-TW" dirty="0"/>
              <a:t>log4j.logger.java.sql.Connection=DEBUG</a:t>
            </a:r>
          </a:p>
          <a:p>
            <a:r>
              <a:rPr lang="en-US" altLang="zh-TW" dirty="0"/>
              <a:t>log4j.logger.java.sql.Statement=DEBUG</a:t>
            </a:r>
          </a:p>
          <a:p>
            <a:r>
              <a:rPr lang="en-US" altLang="zh-TW" dirty="0"/>
              <a:t>log4j.logger.java.sql.PreparedStatement=DEBUG</a:t>
            </a:r>
          </a:p>
          <a:p>
            <a:r>
              <a:rPr lang="en-US" altLang="zh-TW" dirty="0"/>
              <a:t>log4j.logger.java.sql.ResultSet=ERROR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#Console output...</a:t>
            </a:r>
          </a:p>
          <a:p>
            <a:r>
              <a:rPr lang="en-US" altLang="zh-TW" dirty="0"/>
              <a:t>log4j.appender.stdout=org.apache.log4j.ConsoleAppender</a:t>
            </a:r>
          </a:p>
          <a:p>
            <a:r>
              <a:rPr lang="en-US" altLang="zh-TW" dirty="0"/>
              <a:t>log4j.appender.stdout.layout=org.apache.log4j.PatternLayout</a:t>
            </a:r>
          </a:p>
          <a:p>
            <a:r>
              <a:rPr lang="en-US" altLang="zh-TW" dirty="0"/>
              <a:t>log4j.appender.stdout.layout.ConversionPattern=%5p [%t] - %</a:t>
            </a:r>
            <a:r>
              <a:rPr lang="en-US" altLang="zh-TW" dirty="0" err="1"/>
              <a:t>m%n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12108" y="6357257"/>
            <a:ext cx="14194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複製用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116633"/>
            <a:ext cx="9144000" cy="50405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331" y="187626"/>
            <a:ext cx="16701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log4j.properties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664" y="187626"/>
            <a:ext cx="188731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SqlMapConfig.xml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" y="974311"/>
            <a:ext cx="8922058" cy="3275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58686" y="6488668"/>
            <a:ext cx="606552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http://blog.csdn.net/edifiergl/article/details/32991611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509" y="2116183"/>
            <a:ext cx="7933508" cy="155883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38354" y="2987039"/>
            <a:ext cx="276061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此處</a:t>
            </a:r>
            <a:r>
              <a:rPr lang="en-US" altLang="zh-TW" dirty="0" err="1" smtClean="0"/>
              <a:t>DataSource</a:t>
            </a:r>
            <a:r>
              <a:rPr lang="zh-TW" altLang="en-US" dirty="0" smtClean="0"/>
              <a:t>註解，改由</a:t>
            </a:r>
            <a:r>
              <a:rPr lang="en-US" altLang="zh-TW" dirty="0" smtClean="0"/>
              <a:t>Spring</a:t>
            </a:r>
            <a:r>
              <a:rPr lang="zh-TW" altLang="en-US" dirty="0" smtClean="0"/>
              <a:t>處理！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429" y="3831772"/>
            <a:ext cx="3317965" cy="174171"/>
          </a:xfrm>
          <a:prstGeom prst="rect">
            <a:avLst/>
          </a:prstGeom>
          <a:solidFill>
            <a:srgbClr val="FF33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84320" y="3805646"/>
            <a:ext cx="2264228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iBatisMapping</a:t>
            </a:r>
            <a:r>
              <a:rPr lang="zh-TW" altLang="en-US" dirty="0" smtClean="0"/>
              <a:t>檔位置</a:t>
            </a:r>
            <a:endParaRPr lang="zh-TW" altLang="en-US" dirty="0"/>
          </a:p>
        </p:txBody>
      </p:sp>
      <p:cxnSp>
        <p:nvCxnSpPr>
          <p:cNvPr id="10" name="直線接點 9"/>
          <p:cNvCxnSpPr>
            <a:stCxn id="7" idx="3"/>
            <a:endCxn id="8" idx="1"/>
          </p:cNvCxnSpPr>
          <p:nvPr/>
        </p:nvCxnSpPr>
        <p:spPr>
          <a:xfrm>
            <a:off x="3753394" y="3918858"/>
            <a:ext cx="330926" cy="7145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5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664" y="187626"/>
            <a:ext cx="13812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Emloyee.xml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" y="1062451"/>
            <a:ext cx="8996070" cy="5390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223657" y="3169919"/>
            <a:ext cx="905692" cy="174172"/>
          </a:xfrm>
          <a:prstGeom prst="roundRect">
            <a:avLst/>
          </a:prstGeom>
          <a:solidFill>
            <a:srgbClr val="FF9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492137" y="3561805"/>
            <a:ext cx="905692" cy="174172"/>
          </a:xfrm>
          <a:prstGeom prst="roundRect">
            <a:avLst/>
          </a:prstGeom>
          <a:solidFill>
            <a:srgbClr val="FF99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911635" y="3535678"/>
            <a:ext cx="1872342" cy="200297"/>
          </a:xfrm>
          <a:prstGeom prst="roundRect">
            <a:avLst/>
          </a:prstGeom>
          <a:noFill/>
          <a:ln w="12700"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277338" y="3291842"/>
            <a:ext cx="1672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1200" dirty="0" err="1" smtClean="0">
                <a:solidFill>
                  <a:srgbClr val="FF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deptno</a:t>
            </a:r>
            <a:r>
              <a:rPr lang="zh-TW" altLang="en-US" sz="1200" dirty="0" smtClean="0">
                <a:solidFill>
                  <a:srgbClr val="FF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進行分組</a:t>
            </a:r>
            <a:endParaRPr lang="zh-TW" altLang="en-US" sz="1200" dirty="0">
              <a:solidFill>
                <a:srgbClr val="FF006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602377" y="1611085"/>
            <a:ext cx="905692" cy="174172"/>
          </a:xfrm>
          <a:prstGeom prst="roundRect">
            <a:avLst/>
          </a:prstGeom>
          <a:solidFill>
            <a:srgbClr val="FF9900">
              <a:alpha val="25098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358537" y="5878286"/>
            <a:ext cx="505097" cy="156754"/>
          </a:xfrm>
          <a:prstGeom prst="roundRect">
            <a:avLst/>
          </a:prstGeom>
          <a:solidFill>
            <a:srgbClr val="FF9900">
              <a:alpha val="25098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83178" y="1976844"/>
            <a:ext cx="3483428" cy="426722"/>
          </a:xfrm>
          <a:prstGeom prst="round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904411" y="1463032"/>
            <a:ext cx="2952206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程式中，用 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namespace + id 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叫用到對應的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SQL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語句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,ex: </a:t>
            </a:r>
          </a:p>
          <a:p>
            <a:r>
              <a:rPr lang="en-US" altLang="zh-TW" sz="1200" dirty="0" err="1" smtClean="0">
                <a:solidFill>
                  <a:srgbClr val="FFC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EmployeeSQL</a:t>
            </a:r>
            <a:r>
              <a:rPr lang="en-US" altLang="zh-TW" sz="1200" dirty="0" smtClean="0">
                <a:solidFill>
                  <a:srgbClr val="FFC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 . insert</a:t>
            </a:r>
            <a:endParaRPr lang="zh-TW" altLang="en-US" sz="1200" dirty="0">
              <a:solidFill>
                <a:srgbClr val="FFC000"/>
              </a:solidFill>
              <a:latin typeface="黑體-繁" panose="00000800000000000000" pitchFamily="2" charset="-120"/>
              <a:ea typeface="黑體-繁" panose="00000800000000000000" pitchFamily="2" charset="-120"/>
            </a:endParaRPr>
          </a:p>
        </p:txBody>
      </p:sp>
      <p:cxnSp>
        <p:nvCxnSpPr>
          <p:cNvPr id="13" name="直線接點 12"/>
          <p:cNvCxnSpPr>
            <a:stCxn id="9" idx="3"/>
          </p:cNvCxnSpPr>
          <p:nvPr/>
        </p:nvCxnSpPr>
        <p:spPr>
          <a:xfrm>
            <a:off x="2508069" y="1698171"/>
            <a:ext cx="339634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663338" y="5765074"/>
            <a:ext cx="69755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8630238" y="2133600"/>
            <a:ext cx="0" cy="363147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0" idx="0"/>
          </p:cNvCxnSpPr>
          <p:nvPr/>
        </p:nvCxnSpPr>
        <p:spPr>
          <a:xfrm flipH="1">
            <a:off x="1611086" y="5756366"/>
            <a:ext cx="60960" cy="12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00594" y="3553097"/>
            <a:ext cx="6723017" cy="1332412"/>
          </a:xfrm>
          <a:prstGeom prst="roundRect">
            <a:avLst/>
          </a:prstGeom>
          <a:solidFill>
            <a:srgbClr val="666699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557554" y="3875306"/>
            <a:ext cx="1820091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accent6">
                    <a:lumMod val="75000"/>
                  </a:schemeClr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resultMap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 ：</a:t>
            </a:r>
            <a:endParaRPr lang="en-US" altLang="zh-TW" sz="1200" dirty="0" smtClean="0">
              <a:solidFill>
                <a:srgbClr val="FF0000"/>
              </a:solidFill>
              <a:latin typeface="黑體-繁" panose="00000800000000000000" pitchFamily="2" charset="-120"/>
              <a:ea typeface="黑體-繁" panose="00000800000000000000" pitchFamily="2" charset="-120"/>
            </a:endParaRPr>
          </a:p>
          <a:p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用來作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java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和</a:t>
            </a:r>
            <a:r>
              <a:rPr lang="en-US" altLang="zh-TW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Table</a:t>
            </a:r>
            <a:r>
              <a:rPr lang="zh-TW" altLang="en-US" sz="1200" dirty="0" smtClean="0">
                <a:solidFill>
                  <a:srgbClr val="FF0000"/>
                </a:solidFill>
                <a:latin typeface="黑體-繁" panose="00000800000000000000" pitchFamily="2" charset="-120"/>
                <a:ea typeface="黑體-繁" panose="00000800000000000000" pitchFamily="2" charset="-120"/>
              </a:rPr>
              <a:t>之間的屬性對應</a:t>
            </a:r>
            <a:endParaRPr lang="zh-TW" altLang="en-US" sz="1200" dirty="0">
              <a:solidFill>
                <a:srgbClr val="FFC000"/>
              </a:solidFill>
              <a:latin typeface="黑體-繁" panose="00000800000000000000" pitchFamily="2" charset="-120"/>
              <a:ea typeface="黑體-繁" panose="000008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664" y="187626"/>
            <a:ext cx="13812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Emloyee.xml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322528" y="3444631"/>
            <a:ext cx="4618415" cy="369333"/>
            <a:chOff x="1425545" y="2155762"/>
            <a:chExt cx="4618415" cy="369333"/>
          </a:xfrm>
        </p:grpSpPr>
        <p:sp>
          <p:nvSpPr>
            <p:cNvPr id="3" name="矩形 2"/>
            <p:cNvSpPr/>
            <p:nvPr/>
          </p:nvSpPr>
          <p:spPr>
            <a:xfrm>
              <a:off x="4876589" y="2155762"/>
              <a:ext cx="1167371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iBatis.pptx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25545" y="2155763"/>
              <a:ext cx="35116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Emloyee.xml</a:t>
              </a:r>
              <a:r>
                <a:rPr lang="zh-TW" altLang="en-US" dirty="0" smtClean="0">
                  <a:solidFill>
                    <a:schemeClr val="accent2">
                      <a:lumMod val="75000"/>
                    </a:schemeClr>
                  </a:solidFill>
                </a:rPr>
                <a:t> 其他相關設定參考：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6633"/>
            <a:ext cx="9144000" cy="50405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整合</a:t>
            </a:r>
            <a:r>
              <a:rPr lang="zh-TW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iBatis</a:t>
            </a:r>
            <a:endParaRPr lang="zh-TW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818605"/>
            <a:ext cx="7229475" cy="587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3527" y="178917"/>
            <a:ext cx="1654107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r>
              <a:rPr lang="en-US" altLang="zh-TW" dirty="0" smtClean="0"/>
              <a:t>RootConfig.java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9531" y="5207726"/>
            <a:ext cx="5634446" cy="1175657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58494" y="4876798"/>
            <a:ext cx="253419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配置 </a:t>
            </a:r>
            <a:r>
              <a:rPr lang="en-US" altLang="zh-TW" sz="1400" dirty="0" err="1" smtClean="0"/>
              <a:t>SqlMapClientFactoryBean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74277" y="3531324"/>
            <a:ext cx="144997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配置 </a:t>
            </a:r>
            <a:r>
              <a:rPr lang="en-US" altLang="zh-TW" sz="1400" dirty="0" err="1" smtClean="0"/>
              <a:t>DataSource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968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288</Words>
  <Application>Microsoft Office PowerPoint</Application>
  <PresentationFormat>如螢幕大小 (4:3)</PresentationFormat>
  <Paragraphs>103</Paragraphs>
  <Slides>29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Spring 整合 iBatis</vt:lpstr>
      <vt:lpstr>Spring 整合 iBatis</vt:lpstr>
      <vt:lpstr>Spring 整合 iBatis</vt:lpstr>
      <vt:lpstr>Spring 整合 iBatis</vt:lpstr>
      <vt:lpstr>PowerPoint 簡報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  <vt:lpstr>Spring 整合 iBatis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整合 iBatis</dc:title>
  <dc:creator>TizzyBac</dc:creator>
  <cp:lastModifiedBy>TizzyBac</cp:lastModifiedBy>
  <cp:revision>60</cp:revision>
  <dcterms:created xsi:type="dcterms:W3CDTF">2017-02-04T05:53:56Z</dcterms:created>
  <dcterms:modified xsi:type="dcterms:W3CDTF">2017-02-04T12:58:39Z</dcterms:modified>
</cp:coreProperties>
</file>