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85" r:id="rId5"/>
    <p:sldId id="290" r:id="rId6"/>
    <p:sldId id="258" r:id="rId7"/>
    <p:sldId id="259" r:id="rId8"/>
    <p:sldId id="260" r:id="rId9"/>
    <p:sldId id="261" r:id="rId10"/>
    <p:sldId id="262" r:id="rId11"/>
    <p:sldId id="263" r:id="rId12"/>
    <p:sldId id="279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91" r:id="rId25"/>
    <p:sldId id="280" r:id="rId26"/>
    <p:sldId id="292" r:id="rId27"/>
    <p:sldId id="286" r:id="rId28"/>
    <p:sldId id="287" r:id="rId29"/>
    <p:sldId id="288" r:id="rId30"/>
    <p:sldId id="289" r:id="rId31"/>
    <p:sldId id="281" r:id="rId32"/>
    <p:sldId id="282" r:id="rId33"/>
    <p:sldId id="283" r:id="rId34"/>
    <p:sldId id="293" r:id="rId35"/>
    <p:sldId id="284" r:id="rId36"/>
    <p:sldId id="277" r:id="rId37"/>
    <p:sldId id="278" r:id="rId38"/>
    <p:sldId id="274" r:id="rId39"/>
    <p:sldId id="265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B0F0"/>
    <a:srgbClr val="0000FF"/>
    <a:srgbClr val="FF3300"/>
    <a:srgbClr val="FFCC00"/>
    <a:srgbClr val="FF9933"/>
    <a:srgbClr val="FF9900"/>
    <a:srgbClr val="FF0000"/>
    <a:srgbClr val="CC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5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0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A22C-3923-4417-9392-7B8A64899760}" type="datetimeFigureOut">
              <a:rPr lang="zh-TW" altLang="en-US" smtClean="0"/>
              <a:t>2017/1/31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D5A1-66EB-47B4-9437-ACC5D544D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8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61" y="1252538"/>
            <a:ext cx="2806609" cy="489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2664" y="283420"/>
            <a:ext cx="11079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目錄結構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5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71650"/>
            <a:ext cx="81343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424" y="274711"/>
            <a:ext cx="1381276" cy="369332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Emloyee.xml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9171" y="2623459"/>
            <a:ext cx="458289" cy="14260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48051" y="4094119"/>
            <a:ext cx="458289" cy="14260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6171" y="2379618"/>
            <a:ext cx="3757749" cy="188321"/>
          </a:xfrm>
          <a:prstGeom prst="rect">
            <a:avLst/>
          </a:prstGeom>
          <a:solidFill>
            <a:srgbClr val="FF0000">
              <a:alpha val="25098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307080" y="2819400"/>
            <a:ext cx="662940" cy="152400"/>
          </a:xfrm>
          <a:prstGeom prst="roundRect">
            <a:avLst/>
          </a:prstGeom>
          <a:solidFill>
            <a:srgbClr val="00CC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17820" y="2164080"/>
            <a:ext cx="2781300" cy="198120"/>
          </a:xfrm>
          <a:prstGeom prst="roundRect">
            <a:avLst/>
          </a:prstGeom>
          <a:solidFill>
            <a:srgbClr val="00CC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5138057" y="2804161"/>
            <a:ext cx="243840" cy="1027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60274" y="3126377"/>
            <a:ext cx="2438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順序要跟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“?”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3476625" y="4705350"/>
            <a:ext cx="238125" cy="20955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4252913" y="4700588"/>
            <a:ext cx="238125" cy="20955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448301" y="4695826"/>
            <a:ext cx="238125" cy="20955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472239" y="4691064"/>
            <a:ext cx="238125" cy="20955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>
            <a:off x="7839077" y="4695826"/>
            <a:ext cx="238125" cy="20955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827316"/>
            <a:ext cx="8461867" cy="599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424" y="274711"/>
            <a:ext cx="1381276" cy="369332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Emloyee.xml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6078764" y="291120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023644" y="291628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119664" y="119035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89564" y="119035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091464" y="367955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31264" y="368590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24914" y="444155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85114" y="444155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6494" y="576743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16494" y="5965553"/>
            <a:ext cx="130629" cy="174171"/>
          </a:xfrm>
          <a:prstGeom prst="ellipse">
            <a:avLst/>
          </a:prstGeom>
          <a:solidFill>
            <a:srgbClr val="FFFF00">
              <a:alpha val="25098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758214" y="575219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55394" y="5752193"/>
            <a:ext cx="130629" cy="174171"/>
          </a:xfrm>
          <a:prstGeom prst="ellipse">
            <a:avLst/>
          </a:prstGeom>
          <a:solidFill>
            <a:srgbClr val="FF0000">
              <a:alpha val="25098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56" y="1226820"/>
            <a:ext cx="3791504" cy="8629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989320" y="1234440"/>
            <a:ext cx="701040" cy="9906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68040" y="1958340"/>
            <a:ext cx="1188720" cy="16002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/>
          <p:nvPr/>
        </p:nvCxnSpPr>
        <p:spPr>
          <a:xfrm flipV="1">
            <a:off x="3979069" y="1143000"/>
            <a:ext cx="2254091" cy="688181"/>
          </a:xfrm>
          <a:prstGeom prst="bentConnector3">
            <a:avLst>
              <a:gd name="adj1" fmla="val 50000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5" idx="0"/>
          </p:cNvCxnSpPr>
          <p:nvPr/>
        </p:nvCxnSpPr>
        <p:spPr>
          <a:xfrm>
            <a:off x="6231731" y="1143000"/>
            <a:ext cx="108109" cy="91440"/>
          </a:xfrm>
          <a:prstGeom prst="straightConnector1">
            <a:avLst/>
          </a:prstGeom>
          <a:ln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19" idx="0"/>
          </p:cNvCxnSpPr>
          <p:nvPr/>
        </p:nvCxnSpPr>
        <p:spPr>
          <a:xfrm flipH="1">
            <a:off x="3962400" y="1831181"/>
            <a:ext cx="16669" cy="127159"/>
          </a:xfrm>
          <a:prstGeom prst="straightConnector1">
            <a:avLst/>
          </a:prstGeom>
          <a:ln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51809" y="2724694"/>
            <a:ext cx="1188720" cy="16002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230186" y="3499756"/>
            <a:ext cx="1188720" cy="16002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125684" y="4239985"/>
            <a:ext cx="1188720" cy="16002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24" y="274711"/>
            <a:ext cx="13419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EmpVO.java</a:t>
            </a:r>
            <a:endParaRPr lang="zh-TW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33613"/>
            <a:ext cx="59436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22" y="2586446"/>
            <a:ext cx="5863507" cy="4049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424" y="274711"/>
            <a:ext cx="148694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EmpDAO.java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54" y="862148"/>
            <a:ext cx="5852160" cy="1663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36" y="1206001"/>
            <a:ext cx="5966323" cy="383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87804" y="266003"/>
            <a:ext cx="73289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" y="940526"/>
            <a:ext cx="2366397" cy="412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7646" y="2995749"/>
            <a:ext cx="1201783" cy="165462"/>
          </a:xfrm>
          <a:prstGeom prst="rect">
            <a:avLst/>
          </a:prstGeom>
          <a:solidFill>
            <a:srgbClr val="00CC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32320" y="2586445"/>
            <a:ext cx="1489166" cy="165463"/>
          </a:xfrm>
          <a:prstGeom prst="rect">
            <a:avLst/>
          </a:prstGeom>
          <a:solidFill>
            <a:srgbClr val="00CC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68091" y="3248298"/>
            <a:ext cx="1001486" cy="148046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66163" y="3257006"/>
            <a:ext cx="538348" cy="139336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87086" y="5422991"/>
            <a:ext cx="8718777" cy="1056186"/>
            <a:chOff x="87086" y="5422991"/>
            <a:chExt cx="8718777" cy="1056186"/>
          </a:xfrm>
        </p:grpSpPr>
        <p:sp>
          <p:nvSpPr>
            <p:cNvPr id="6" name="矩形 5"/>
            <p:cNvSpPr/>
            <p:nvPr/>
          </p:nvSpPr>
          <p:spPr>
            <a:xfrm>
              <a:off x="87086" y="5634445"/>
              <a:ext cx="618308" cy="844732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8" y="5621655"/>
              <a:ext cx="846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2" y="5422991"/>
              <a:ext cx="28860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741714" y="5451567"/>
            <a:ext cx="1001486" cy="148046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84663" y="5869578"/>
            <a:ext cx="592183" cy="139336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8" idx="2"/>
            <a:endCxn id="14" idx="0"/>
          </p:cNvCxnSpPr>
          <p:nvPr/>
        </p:nvCxnSpPr>
        <p:spPr>
          <a:xfrm flipH="1">
            <a:off x="2242457" y="3396344"/>
            <a:ext cx="3126377" cy="2055223"/>
          </a:xfrm>
          <a:prstGeom prst="straightConnector1">
            <a:avLst/>
          </a:prstGeom>
          <a:ln w="76200">
            <a:solidFill>
              <a:srgbClr val="FF0000">
                <a:alpha val="30196"/>
              </a:srgb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</p:cNvCxnSpPr>
          <p:nvPr/>
        </p:nvCxnSpPr>
        <p:spPr>
          <a:xfrm flipH="1">
            <a:off x="2016036" y="3396342"/>
            <a:ext cx="4219301" cy="2551614"/>
          </a:xfrm>
          <a:prstGeom prst="straightConnector1">
            <a:avLst/>
          </a:prstGeom>
          <a:ln w="76200">
            <a:solidFill>
              <a:srgbClr val="00CCFF">
                <a:alpha val="30196"/>
              </a:srgb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49934" y="3265715"/>
            <a:ext cx="538348" cy="139336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61361" y="6069875"/>
            <a:ext cx="643643" cy="156754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58050" y="6087293"/>
            <a:ext cx="582684" cy="130628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967648" y="6087290"/>
            <a:ext cx="887483" cy="139337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986550" y="6078581"/>
            <a:ext cx="756855" cy="139339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20" idx="2"/>
            <a:endCxn id="21" idx="0"/>
          </p:cNvCxnSpPr>
          <p:nvPr/>
        </p:nvCxnSpPr>
        <p:spPr>
          <a:xfrm flipH="1">
            <a:off x="5983183" y="3405051"/>
            <a:ext cx="1035925" cy="26648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0" idx="2"/>
            <a:endCxn id="22" idx="0"/>
          </p:cNvCxnSpPr>
          <p:nvPr/>
        </p:nvCxnSpPr>
        <p:spPr>
          <a:xfrm flipH="1">
            <a:off x="6649392" y="3405051"/>
            <a:ext cx="369716" cy="26822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3" idx="0"/>
          </p:cNvCxnSpPr>
          <p:nvPr/>
        </p:nvCxnSpPr>
        <p:spPr>
          <a:xfrm>
            <a:off x="7019108" y="3405051"/>
            <a:ext cx="392282" cy="26822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2"/>
            <a:endCxn id="24" idx="0"/>
          </p:cNvCxnSpPr>
          <p:nvPr/>
        </p:nvCxnSpPr>
        <p:spPr>
          <a:xfrm>
            <a:off x="7019108" y="3405051"/>
            <a:ext cx="1345870" cy="2673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259828" y="4484920"/>
            <a:ext cx="1663338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EmpVO</a:t>
            </a:r>
            <a:r>
              <a:rPr lang="zh-TW" altLang="en-US" sz="1200" dirty="0" smtClean="0"/>
              <a:t>中的</a:t>
            </a:r>
            <a:r>
              <a:rPr lang="en-US" altLang="zh-TW" sz="1200" dirty="0" smtClean="0"/>
              <a:t>private</a:t>
            </a:r>
          </a:p>
          <a:p>
            <a:r>
              <a:rPr lang="zh-TW" altLang="en-US" sz="1200" dirty="0" smtClean="0"/>
              <a:t>屬性變數要與之相同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76" y="951140"/>
            <a:ext cx="56673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6386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insert_By_ParameterMap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12" y="4609051"/>
            <a:ext cx="6197102" cy="215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4746170" y="4624252"/>
            <a:ext cx="583475" cy="139337"/>
          </a:xfrm>
          <a:prstGeom prst="roundRect">
            <a:avLst/>
          </a:prstGeom>
          <a:solidFill>
            <a:srgbClr val="FFFF0D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00502" y="2873830"/>
            <a:ext cx="452847" cy="130628"/>
          </a:xfrm>
          <a:prstGeom prst="roundRect">
            <a:avLst/>
          </a:prstGeom>
          <a:solidFill>
            <a:srgbClr val="FFFF0D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664822" y="2873830"/>
            <a:ext cx="531224" cy="13933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865118" y="4615544"/>
            <a:ext cx="322219" cy="148045"/>
          </a:xfrm>
          <a:prstGeom prst="roundRect">
            <a:avLst/>
          </a:prstGeom>
          <a:solidFill>
            <a:srgbClr val="000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233849" y="5808619"/>
            <a:ext cx="322219" cy="148045"/>
          </a:xfrm>
          <a:prstGeom prst="roundRect">
            <a:avLst/>
          </a:prstGeom>
          <a:solidFill>
            <a:srgbClr val="000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7" idx="2"/>
            <a:endCxn id="3" idx="0"/>
          </p:cNvCxnSpPr>
          <p:nvPr/>
        </p:nvCxnSpPr>
        <p:spPr>
          <a:xfrm flipH="1">
            <a:off x="5037908" y="3004458"/>
            <a:ext cx="1389018" cy="1619794"/>
          </a:xfrm>
          <a:prstGeom prst="straightConnector1">
            <a:avLst/>
          </a:prstGeom>
          <a:ln w="28575">
            <a:solidFill>
              <a:srgbClr val="FF9900">
                <a:alpha val="45882"/>
              </a:srgb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93623" y="4807131"/>
            <a:ext cx="1471748" cy="139338"/>
          </a:xfrm>
          <a:prstGeom prst="rect">
            <a:avLst/>
          </a:prstGeom>
          <a:solidFill>
            <a:srgbClr val="FF66CC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70467" y="4702629"/>
            <a:ext cx="2542903" cy="1200329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傳入的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值必須與</a:t>
            </a:r>
            <a:r>
              <a:rPr lang="en-US"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property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對應。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2.iBatis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自動幫忙轉型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的資料型別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371702" y="2856413"/>
            <a:ext cx="1654629" cy="148044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377440" y="5799910"/>
            <a:ext cx="1567543" cy="148044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51" y="858476"/>
            <a:ext cx="5590902" cy="323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76518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update_By_ParameterMap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182862"/>
            <a:ext cx="6272757" cy="262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4728755" y="2577739"/>
            <a:ext cx="1567543" cy="148044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60023" y="6008916"/>
            <a:ext cx="1262742" cy="121919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87041" y="2595158"/>
            <a:ext cx="487679" cy="1132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5103223" y="5033556"/>
            <a:ext cx="243840" cy="7489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55771" y="5268685"/>
            <a:ext cx="186363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順序要跟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14" y="1175929"/>
            <a:ext cx="6048297" cy="384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778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/>
              <a:t>delete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01" y="5262971"/>
            <a:ext cx="6024071" cy="10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4659085" y="3248299"/>
            <a:ext cx="975361" cy="130627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87039" y="5582195"/>
            <a:ext cx="984069" cy="174170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865121" y="3239592"/>
            <a:ext cx="566056" cy="1393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2" y="1091429"/>
            <a:ext cx="5562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7368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getAll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686697" y="3248299"/>
            <a:ext cx="836023" cy="121918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791516" y="5496605"/>
            <a:ext cx="5497558" cy="1034824"/>
            <a:chOff x="1791516" y="5496605"/>
            <a:chExt cx="4933950" cy="8286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516" y="5496605"/>
              <a:ext cx="4933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圓角矩形 6"/>
            <p:cNvSpPr/>
            <p:nvPr/>
          </p:nvSpPr>
          <p:spPr>
            <a:xfrm>
              <a:off x="2865120" y="5737216"/>
              <a:ext cx="836023" cy="121918"/>
            </a:xfrm>
            <a:prstGeom prst="roundRect">
              <a:avLst/>
            </a:prstGeom>
            <a:solidFill>
              <a:srgbClr val="FF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3544388" y="3265718"/>
            <a:ext cx="1001485" cy="10449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95363"/>
            <a:ext cx="73628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7804" y="266003"/>
            <a:ext cx="22152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getOneByPrimaryKey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2" y="5971631"/>
            <a:ext cx="834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489166" y="6191795"/>
            <a:ext cx="1637211" cy="130628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756366" y="3979818"/>
            <a:ext cx="1704884" cy="147682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96344" y="3962404"/>
            <a:ext cx="1175656" cy="15675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04066" y="6386468"/>
            <a:ext cx="1133384" cy="154032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409916" y="3541668"/>
            <a:ext cx="1133384" cy="154032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7087870" y="6703060"/>
            <a:ext cx="18745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2976608" y="3695700"/>
            <a:ext cx="5984512" cy="3017520"/>
            <a:chOff x="2976608" y="3695700"/>
            <a:chExt cx="5984512" cy="3017520"/>
          </a:xfrm>
        </p:grpSpPr>
        <p:cxnSp>
          <p:nvCxnSpPr>
            <p:cNvPr id="4" name="直線接點 3"/>
            <p:cNvCxnSpPr/>
            <p:nvPr/>
          </p:nvCxnSpPr>
          <p:spPr>
            <a:xfrm>
              <a:off x="3054350" y="3765550"/>
              <a:ext cx="589915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endCxn id="11" idx="2"/>
            </p:cNvCxnSpPr>
            <p:nvPr/>
          </p:nvCxnSpPr>
          <p:spPr>
            <a:xfrm flipH="1" flipV="1">
              <a:off x="2976608" y="3695700"/>
              <a:ext cx="78536" cy="71438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8961120" y="3771900"/>
              <a:ext cx="0" cy="29032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 flipV="1">
              <a:off x="6964680" y="6537960"/>
              <a:ext cx="121920" cy="17526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6775269" y="3074126"/>
            <a:ext cx="215101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Key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值一定要與</a:t>
            </a:r>
            <a:r>
              <a:rPr lang="en-US" altLang="zh-TW" dirty="0" smtClean="0"/>
              <a:t>SQL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語句中定義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的相同！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64" y="283420"/>
            <a:ext cx="13388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2" y="971550"/>
            <a:ext cx="5508261" cy="569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78" y="1543049"/>
            <a:ext cx="3397760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0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" y="1094827"/>
            <a:ext cx="9033820" cy="37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3323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/>
              <a:t>getOneByPrimaryKey2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753395" y="3361511"/>
            <a:ext cx="1332412" cy="104501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92" y="217714"/>
            <a:ext cx="3452546" cy="2621481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78785" y="5053965"/>
            <a:ext cx="8829675" cy="895350"/>
            <a:chOff x="139745" y="5332639"/>
            <a:chExt cx="8829675" cy="89535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45" y="5332639"/>
              <a:ext cx="88296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圓角矩形 5"/>
            <p:cNvSpPr/>
            <p:nvPr/>
          </p:nvSpPr>
          <p:spPr>
            <a:xfrm>
              <a:off x="1254034" y="5617030"/>
              <a:ext cx="1689463" cy="148044"/>
            </a:xfrm>
            <a:prstGeom prst="roundRect">
              <a:avLst/>
            </a:prstGeom>
            <a:solidFill>
              <a:srgbClr val="FF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879772" y="5608323"/>
              <a:ext cx="1898468" cy="156751"/>
            </a:xfrm>
            <a:prstGeom prst="roundRect">
              <a:avLst/>
            </a:prstGeom>
            <a:solidFill>
              <a:srgbClr val="00CC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圓角矩形 9"/>
          <p:cNvSpPr/>
          <p:nvPr/>
        </p:nvSpPr>
        <p:spPr>
          <a:xfrm>
            <a:off x="6165669" y="226427"/>
            <a:ext cx="374468" cy="113208"/>
          </a:xfrm>
          <a:prstGeom prst="roundRect">
            <a:avLst/>
          </a:prstGeom>
          <a:solidFill>
            <a:srgbClr val="00CC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583680" y="844736"/>
            <a:ext cx="644434" cy="104498"/>
          </a:xfrm>
          <a:prstGeom prst="round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673532" y="3013169"/>
            <a:ext cx="6383382" cy="174167"/>
          </a:xfrm>
          <a:prstGeom prst="roundRect">
            <a:avLst/>
          </a:prstGeom>
          <a:solidFill>
            <a:srgbClr val="FF0000">
              <a:alpha val="5098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052457" y="5556071"/>
            <a:ext cx="1123406" cy="130626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82834" y="6104709"/>
            <a:ext cx="581732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語句中這樣寫，且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parameterClass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是傳入物件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中必須要有這個屬性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1" idx="2"/>
            <a:endCxn id="14" idx="0"/>
          </p:cNvCxnSpPr>
          <p:nvPr/>
        </p:nvCxnSpPr>
        <p:spPr>
          <a:xfrm flipH="1">
            <a:off x="6614160" y="949234"/>
            <a:ext cx="291737" cy="4606837"/>
          </a:xfrm>
          <a:prstGeom prst="straightConnector1">
            <a:avLst/>
          </a:prstGeom>
          <a:ln w="57150">
            <a:solidFill>
              <a:srgbClr val="FF0000">
                <a:alpha val="34902"/>
              </a:srgb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924595" y="3370221"/>
            <a:ext cx="923108" cy="1045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弧形接點 16"/>
          <p:cNvCxnSpPr>
            <a:stCxn id="9" idx="2"/>
          </p:cNvCxnSpPr>
          <p:nvPr/>
        </p:nvCxnSpPr>
        <p:spPr>
          <a:xfrm rot="5400000">
            <a:off x="7448755" y="5324271"/>
            <a:ext cx="157163" cy="481421"/>
          </a:xfrm>
          <a:prstGeom prst="curvedConnector2">
            <a:avLst/>
          </a:prstGeom>
          <a:ln w="38100">
            <a:solidFill>
              <a:srgbClr val="CCFF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696200" y="5562599"/>
            <a:ext cx="1341120" cy="430887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Getter</a:t>
            </a:r>
            <a:r>
              <a:rPr lang="zh-TW" altLang="en-US" sz="1100" dirty="0" smtClean="0"/>
              <a:t>取出並塞入</a:t>
            </a:r>
            <a:r>
              <a:rPr lang="en-US" altLang="zh-TW" sz="1100" dirty="0" smtClean="0"/>
              <a:t>#</a:t>
            </a:r>
            <a:r>
              <a:rPr lang="en-US" altLang="zh-TW" sz="1100" dirty="0" err="1" smtClean="0"/>
              <a:t>xxxxx</a:t>
            </a:r>
            <a:r>
              <a:rPr lang="en-US" altLang="zh-TW" sz="1100" dirty="0" smtClean="0"/>
              <a:t>#</a:t>
            </a:r>
            <a:r>
              <a:rPr lang="zh-TW" altLang="en-US" sz="1100" dirty="0" smtClean="0"/>
              <a:t>中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19225"/>
            <a:ext cx="74295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17684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getOneByEname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6" y="5748745"/>
            <a:ext cx="8239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344092" y="3561809"/>
            <a:ext cx="1201782" cy="15675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773783" y="3553098"/>
            <a:ext cx="1637211" cy="130628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86691" y="5995852"/>
            <a:ext cx="1637211" cy="130628"/>
          </a:xfrm>
          <a:prstGeom prst="round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弧形接點 8"/>
          <p:cNvCxnSpPr/>
          <p:nvPr/>
        </p:nvCxnSpPr>
        <p:spPr>
          <a:xfrm rot="5400000">
            <a:off x="7555435" y="5987211"/>
            <a:ext cx="157163" cy="481421"/>
          </a:xfrm>
          <a:prstGeom prst="curvedConnector2">
            <a:avLst/>
          </a:prstGeom>
          <a:ln w="38100">
            <a:solidFill>
              <a:srgbClr val="CCFF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43750" y="6448424"/>
            <a:ext cx="1874520" cy="261610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傳入</a:t>
            </a:r>
            <a:r>
              <a:rPr lang="en-US" altLang="zh-TW" sz="1100" dirty="0" smtClean="0"/>
              <a:t>String</a:t>
            </a:r>
            <a:r>
              <a:rPr lang="zh-TW" altLang="en-US" sz="1100" dirty="0" smtClean="0"/>
              <a:t>型別，直接塞入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6227717" y="6203771"/>
            <a:ext cx="1123406" cy="130626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90656" y="6005650"/>
            <a:ext cx="1369423" cy="151309"/>
          </a:xfrm>
          <a:prstGeom prst="roundRect">
            <a:avLst/>
          </a:prstGeom>
          <a:solidFill>
            <a:srgbClr val="00B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29000" y="321945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6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57250"/>
            <a:ext cx="3500437" cy="1936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87804" y="266003"/>
            <a:ext cx="73680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</a:rPr>
              <a:t>getAll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7" y="2838450"/>
            <a:ext cx="4351473" cy="311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981700"/>
            <a:ext cx="48863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105025" y="1638300"/>
            <a:ext cx="600075" cy="17145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09700" y="2838450"/>
            <a:ext cx="600075" cy="17145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208496" y="4465493"/>
            <a:ext cx="660083" cy="15586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41571" y="6227617"/>
            <a:ext cx="849154" cy="1636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5" idx="2"/>
            <a:endCxn id="11" idx="0"/>
          </p:cNvCxnSpPr>
          <p:nvPr/>
        </p:nvCxnSpPr>
        <p:spPr>
          <a:xfrm flipH="1">
            <a:off x="1709738" y="1809750"/>
            <a:ext cx="695325" cy="1028700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2" idx="2"/>
            <a:endCxn id="13" idx="0"/>
          </p:cNvCxnSpPr>
          <p:nvPr/>
        </p:nvCxnSpPr>
        <p:spPr>
          <a:xfrm flipH="1">
            <a:off x="1566148" y="4621357"/>
            <a:ext cx="1972390" cy="1606260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6" y="84133"/>
            <a:ext cx="9143743" cy="72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iBatis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804" y="266003"/>
            <a:ext cx="73680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</a:rPr>
              <a:t>getAll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0" y="1714500"/>
            <a:ext cx="6711458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543425" y="2124075"/>
            <a:ext cx="3400425" cy="409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663163" y="1800225"/>
            <a:ext cx="2227748" cy="307777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By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Log4j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/>
              <a:t>的設定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show-</a:t>
            </a:r>
            <a:r>
              <a:rPr lang="en-US" altLang="zh-TW" sz="1400" dirty="0" err="1" smtClean="0"/>
              <a:t>sql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171575" y="3114675"/>
            <a:ext cx="5181600" cy="2200275"/>
          </a:xfrm>
          <a:prstGeom prst="rect">
            <a:avLst/>
          </a:prstGeom>
          <a:solidFill>
            <a:srgbClr val="FF9933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900114"/>
            <a:ext cx="4591050" cy="2070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73289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67" y="885825"/>
            <a:ext cx="425005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048250"/>
            <a:ext cx="847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00100" y="2562225"/>
            <a:ext cx="495300" cy="171450"/>
          </a:xfrm>
          <a:prstGeom prst="rect">
            <a:avLst/>
          </a:prstGeom>
          <a:solidFill>
            <a:srgbClr val="FFCC00">
              <a:alpha val="20000"/>
            </a:srgbClr>
          </a:solidFill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83717" y="2408093"/>
            <a:ext cx="526733" cy="125557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1" idx="3"/>
            <a:endCxn id="21" idx="1"/>
          </p:cNvCxnSpPr>
          <p:nvPr/>
        </p:nvCxnSpPr>
        <p:spPr>
          <a:xfrm flipV="1">
            <a:off x="1295400" y="981075"/>
            <a:ext cx="4324350" cy="1666875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3" idx="2"/>
            <a:endCxn id="28" idx="0"/>
          </p:cNvCxnSpPr>
          <p:nvPr/>
        </p:nvCxnSpPr>
        <p:spPr>
          <a:xfrm flipH="1">
            <a:off x="1689259" y="2533650"/>
            <a:ext cx="5457825" cy="2741468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19750" y="904875"/>
            <a:ext cx="457200" cy="152400"/>
          </a:xfrm>
          <a:prstGeom prst="rect">
            <a:avLst/>
          </a:prstGeom>
          <a:solidFill>
            <a:srgbClr val="FFCC00">
              <a:alpha val="20000"/>
            </a:srgbClr>
          </a:solidFill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416367" y="5275118"/>
            <a:ext cx="545783" cy="17318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804" y="266003"/>
            <a:ext cx="73289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52425" y="1104900"/>
            <a:ext cx="7486650" cy="4800599"/>
            <a:chOff x="914400" y="1371601"/>
            <a:chExt cx="6276976" cy="41243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6" y="1371601"/>
              <a:ext cx="6248400" cy="412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914400" y="5335652"/>
              <a:ext cx="4040903" cy="135724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827022" y="3971925"/>
            <a:ext cx="2421628" cy="2624138"/>
            <a:chOff x="159647" y="4114800"/>
            <a:chExt cx="2421628" cy="26241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47" y="4114800"/>
              <a:ext cx="2407341" cy="2624138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295275" y="6459602"/>
              <a:ext cx="2286000" cy="150748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4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7804" y="266003"/>
            <a:ext cx="258795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insert_By_ParameterMap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857250"/>
            <a:ext cx="4157662" cy="210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829750"/>
            <a:ext cx="5562600" cy="291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08" y="866775"/>
            <a:ext cx="4336691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19150" y="2571749"/>
            <a:ext cx="1724025" cy="200025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24500" y="876300"/>
            <a:ext cx="1485900" cy="17145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  <a:endCxn id="9" idx="1"/>
          </p:cNvCxnSpPr>
          <p:nvPr/>
        </p:nvCxnSpPr>
        <p:spPr>
          <a:xfrm flipV="1">
            <a:off x="2543175" y="962025"/>
            <a:ext cx="2981325" cy="1709737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38951" y="2343149"/>
            <a:ext cx="1295400" cy="13335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67026" y="5772149"/>
            <a:ext cx="1400174" cy="14287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5" idx="0"/>
          </p:cNvCxnSpPr>
          <p:nvPr/>
        </p:nvCxnSpPr>
        <p:spPr>
          <a:xfrm flipH="1">
            <a:off x="3567113" y="2486025"/>
            <a:ext cx="3890962" cy="3286124"/>
          </a:xfrm>
          <a:prstGeom prst="straightConnector1">
            <a:avLst/>
          </a:prstGeom>
          <a:ln w="57150">
            <a:solidFill>
              <a:srgbClr val="FF330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095374"/>
            <a:ext cx="8489879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58795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insert_By_ParameterMap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6392926"/>
            <a:ext cx="5200650" cy="160273"/>
          </a:xfrm>
          <a:prstGeom prst="rect">
            <a:avLst/>
          </a:prstGeom>
          <a:solidFill>
            <a:srgbClr val="FF9900">
              <a:alpha val="20000"/>
            </a:srgbClr>
          </a:solidFill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00113"/>
            <a:ext cx="52197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71478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update_By_ParameterMap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544693"/>
            <a:ext cx="7739063" cy="321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43" y="4276724"/>
            <a:ext cx="3847632" cy="16859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315075" y="4924426"/>
            <a:ext cx="361950" cy="11430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67450" y="5229226"/>
            <a:ext cx="361950" cy="11430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38875" y="5381626"/>
            <a:ext cx="361950" cy="11430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57975" y="5514976"/>
            <a:ext cx="533400" cy="123824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05550" y="5838826"/>
            <a:ext cx="533400" cy="123824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2175" y="4591050"/>
            <a:ext cx="476250" cy="133349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24075" y="4791075"/>
            <a:ext cx="476250" cy="133349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190750" y="4981575"/>
            <a:ext cx="647700" cy="13335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133600" y="5172075"/>
            <a:ext cx="647700" cy="13335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95500" y="5381625"/>
            <a:ext cx="647700" cy="133350"/>
          </a:xfrm>
          <a:prstGeom prst="rect">
            <a:avLst/>
          </a:prstGeom>
          <a:solidFill>
            <a:srgbClr val="FF3300">
              <a:alpha val="14902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2" idx="3"/>
            <a:endCxn id="3" idx="1"/>
          </p:cNvCxnSpPr>
          <p:nvPr/>
        </p:nvCxnSpPr>
        <p:spPr>
          <a:xfrm>
            <a:off x="2638425" y="4657725"/>
            <a:ext cx="3676650" cy="32385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600325" y="4848225"/>
            <a:ext cx="3657600" cy="4095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9" idx="1"/>
          </p:cNvCxnSpPr>
          <p:nvPr/>
        </p:nvCxnSpPr>
        <p:spPr>
          <a:xfrm>
            <a:off x="2838450" y="5048250"/>
            <a:ext cx="3400425" cy="3905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0" idx="1"/>
          </p:cNvCxnSpPr>
          <p:nvPr/>
        </p:nvCxnSpPr>
        <p:spPr>
          <a:xfrm>
            <a:off x="2781300" y="5229225"/>
            <a:ext cx="3876675" cy="34766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1" idx="1"/>
          </p:cNvCxnSpPr>
          <p:nvPr/>
        </p:nvCxnSpPr>
        <p:spPr>
          <a:xfrm>
            <a:off x="2733675" y="5457825"/>
            <a:ext cx="3571875" cy="4429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13" y="971550"/>
            <a:ext cx="36456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847725" y="3009899"/>
            <a:ext cx="1866900" cy="209551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096000" y="914399"/>
            <a:ext cx="1266825" cy="171451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endCxn id="30" idx="1"/>
          </p:cNvCxnSpPr>
          <p:nvPr/>
        </p:nvCxnSpPr>
        <p:spPr>
          <a:xfrm flipV="1">
            <a:off x="2209800" y="1000125"/>
            <a:ext cx="3886200" cy="2052638"/>
          </a:xfrm>
          <a:prstGeom prst="straightConnector1">
            <a:avLst/>
          </a:prstGeom>
          <a:ln w="57150">
            <a:solidFill>
              <a:srgbClr val="00B0F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210425" y="2276475"/>
            <a:ext cx="1095375" cy="114300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23950" y="5781674"/>
            <a:ext cx="1562100" cy="142875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3" idx="2"/>
            <a:endCxn id="34" idx="0"/>
          </p:cNvCxnSpPr>
          <p:nvPr/>
        </p:nvCxnSpPr>
        <p:spPr>
          <a:xfrm flipH="1">
            <a:off x="1905000" y="2390775"/>
            <a:ext cx="5853113" cy="3390899"/>
          </a:xfrm>
          <a:prstGeom prst="straightConnector1">
            <a:avLst/>
          </a:prstGeom>
          <a:ln w="57150">
            <a:solidFill>
              <a:srgbClr val="00B0F0">
                <a:alpha val="30196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27" y="2239736"/>
            <a:ext cx="4090035" cy="275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2664" y="283420"/>
            <a:ext cx="104708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POM.xml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3" y="1133475"/>
            <a:ext cx="8802252" cy="5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71478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update_By_ParameterMap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6173851"/>
            <a:ext cx="4895850" cy="150749"/>
          </a:xfrm>
          <a:prstGeom prst="rect">
            <a:avLst/>
          </a:prstGeom>
          <a:solidFill>
            <a:srgbClr val="FF9900">
              <a:alpha val="20000"/>
            </a:srgbClr>
          </a:solidFill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左箭號 2"/>
          <p:cNvSpPr/>
          <p:nvPr/>
        </p:nvSpPr>
        <p:spPr>
          <a:xfrm rot="20519928">
            <a:off x="5114925" y="5924549"/>
            <a:ext cx="800100" cy="4191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23264" y="5743575"/>
            <a:ext cx="121227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成功修改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350"/>
            <a:ext cx="3848100" cy="215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7804" y="266003"/>
            <a:ext cx="7788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delete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4781549"/>
            <a:ext cx="5957996" cy="96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54" y="904876"/>
            <a:ext cx="482657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81075" y="1600199"/>
            <a:ext cx="542925" cy="133351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10" idx="1"/>
          </p:cNvCxnSpPr>
          <p:nvPr/>
        </p:nvCxnSpPr>
        <p:spPr>
          <a:xfrm flipV="1">
            <a:off x="1504950" y="1019175"/>
            <a:ext cx="3619500" cy="671513"/>
          </a:xfrm>
          <a:prstGeom prst="straightConnector1">
            <a:avLst/>
          </a:prstGeom>
          <a:ln w="57150">
            <a:solidFill>
              <a:srgbClr val="00B0F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24450" y="952499"/>
            <a:ext cx="542925" cy="133351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19875" y="2571749"/>
            <a:ext cx="752475" cy="133351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175" y="5067299"/>
            <a:ext cx="1028700" cy="16192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2"/>
            <a:endCxn id="13" idx="0"/>
          </p:cNvCxnSpPr>
          <p:nvPr/>
        </p:nvCxnSpPr>
        <p:spPr>
          <a:xfrm flipH="1">
            <a:off x="3057525" y="2705100"/>
            <a:ext cx="3938588" cy="2362199"/>
          </a:xfrm>
          <a:prstGeom prst="straightConnector1">
            <a:avLst/>
          </a:prstGeom>
          <a:ln w="57150">
            <a:solidFill>
              <a:srgbClr val="00CC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7" y="838200"/>
            <a:ext cx="7873436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左箭號 3"/>
          <p:cNvSpPr/>
          <p:nvPr/>
        </p:nvSpPr>
        <p:spPr>
          <a:xfrm rot="18931284">
            <a:off x="6522242" y="5950587"/>
            <a:ext cx="508299" cy="4191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42925" y="6391275"/>
            <a:ext cx="6105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13864" y="5591175"/>
            <a:ext cx="121227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7014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被刪除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04" y="266003"/>
            <a:ext cx="7788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delete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866775"/>
            <a:ext cx="5133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216572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getOneByPrimaryKey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986463"/>
            <a:ext cx="8334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" y="2809875"/>
            <a:ext cx="5177116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066925" y="1724024"/>
            <a:ext cx="1657350" cy="152401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733551" y="1895475"/>
            <a:ext cx="923924" cy="933450"/>
          </a:xfrm>
          <a:prstGeom prst="straightConnector1">
            <a:avLst/>
          </a:prstGeom>
          <a:ln w="57150">
            <a:solidFill>
              <a:srgbClr val="00B0F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3" idx="2"/>
          </p:cNvCxnSpPr>
          <p:nvPr/>
        </p:nvCxnSpPr>
        <p:spPr>
          <a:xfrm flipH="1">
            <a:off x="2571753" y="4838700"/>
            <a:ext cx="1566859" cy="1419225"/>
          </a:xfrm>
          <a:prstGeom prst="straightConnector1">
            <a:avLst/>
          </a:prstGeom>
          <a:ln w="57150">
            <a:solidFill>
              <a:srgbClr val="00CC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3299" y="4695824"/>
            <a:ext cx="1190625" cy="14287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33450" y="2809875"/>
            <a:ext cx="1133475" cy="142876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200149" y="6238874"/>
            <a:ext cx="1647826" cy="14287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71449" y="1133475"/>
            <a:ext cx="8829677" cy="2438400"/>
            <a:chOff x="123824" y="3143250"/>
            <a:chExt cx="8829677" cy="24384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3143250"/>
              <a:ext cx="88011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23824" y="5259451"/>
              <a:ext cx="5915025" cy="198374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>
          <a:xfrm>
            <a:off x="256" y="84133"/>
            <a:ext cx="9143743" cy="72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iBatis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7804" y="266003"/>
            <a:ext cx="216572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getOneByPrimaryKey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7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7804" y="266003"/>
            <a:ext cx="22827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getOneByPrimaryKey2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47725"/>
            <a:ext cx="5105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857875"/>
            <a:ext cx="8829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5" y="2828925"/>
            <a:ext cx="509953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14550" y="1924049"/>
            <a:ext cx="1657350" cy="152401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2"/>
            <a:endCxn id="14" idx="0"/>
          </p:cNvCxnSpPr>
          <p:nvPr/>
        </p:nvCxnSpPr>
        <p:spPr>
          <a:xfrm flipH="1">
            <a:off x="1552575" y="2076450"/>
            <a:ext cx="1390650" cy="733425"/>
          </a:xfrm>
          <a:prstGeom prst="straightConnector1">
            <a:avLst/>
          </a:prstGeom>
          <a:ln w="57150">
            <a:solidFill>
              <a:srgbClr val="00B0F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38249" y="6105524"/>
            <a:ext cx="1743075" cy="152401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7" idx="2"/>
          </p:cNvCxnSpPr>
          <p:nvPr/>
        </p:nvCxnSpPr>
        <p:spPr>
          <a:xfrm flipH="1">
            <a:off x="2105026" y="4743450"/>
            <a:ext cx="2062161" cy="1409700"/>
          </a:xfrm>
          <a:prstGeom prst="straightConnector1">
            <a:avLst/>
          </a:prstGeom>
          <a:ln w="57150">
            <a:solidFill>
              <a:srgbClr val="00CC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2975" y="2809875"/>
            <a:ext cx="1219200" cy="142876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571874" y="4600574"/>
            <a:ext cx="1190625" cy="14287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5724" y="2152650"/>
            <a:ext cx="8943976" cy="2438400"/>
            <a:chOff x="95249" y="4352925"/>
            <a:chExt cx="8943976" cy="24384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4352925"/>
              <a:ext cx="8920163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5249" y="6478651"/>
              <a:ext cx="5915025" cy="198374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87804" y="266003"/>
            <a:ext cx="22827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getOneByPrimaryKey2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66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42975"/>
            <a:ext cx="502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7804" y="266003"/>
            <a:ext cx="174381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getOneByEname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2961824"/>
            <a:ext cx="5648325" cy="303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038851"/>
            <a:ext cx="8220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124075" y="2276475"/>
            <a:ext cx="1152525" cy="123826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2"/>
            <a:endCxn id="12" idx="0"/>
          </p:cNvCxnSpPr>
          <p:nvPr/>
        </p:nvCxnSpPr>
        <p:spPr>
          <a:xfrm flipH="1">
            <a:off x="1504951" y="2400301"/>
            <a:ext cx="1195387" cy="581023"/>
          </a:xfrm>
          <a:prstGeom prst="straightConnector1">
            <a:avLst/>
          </a:prstGeom>
          <a:ln w="57150">
            <a:solidFill>
              <a:srgbClr val="00B0F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0" idx="2"/>
          </p:cNvCxnSpPr>
          <p:nvPr/>
        </p:nvCxnSpPr>
        <p:spPr>
          <a:xfrm flipH="1">
            <a:off x="2486028" y="4695825"/>
            <a:ext cx="2009772" cy="1571625"/>
          </a:xfrm>
          <a:prstGeom prst="straightConnector1">
            <a:avLst/>
          </a:prstGeom>
          <a:ln w="57150">
            <a:solidFill>
              <a:srgbClr val="00CC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7624" y="4552949"/>
            <a:ext cx="1276351" cy="14287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38226" y="2981324"/>
            <a:ext cx="933450" cy="161925"/>
          </a:xfrm>
          <a:prstGeom prst="rect">
            <a:avLst/>
          </a:prstGeom>
          <a:solidFill>
            <a:srgbClr val="FFCC00">
              <a:alpha val="20000"/>
            </a:srgb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0624" y="6257924"/>
            <a:ext cx="1647826" cy="161926"/>
          </a:xfrm>
          <a:prstGeom prst="rect">
            <a:avLst/>
          </a:prstGeom>
          <a:solidFill>
            <a:srgbClr val="00CC00">
              <a:alpha val="20000"/>
            </a:srgbClr>
          </a:solidFill>
          <a:ln w="127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63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38263"/>
            <a:ext cx="8915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5249" y="3440176"/>
            <a:ext cx="5915025" cy="198374"/>
          </a:xfrm>
          <a:prstGeom prst="rect">
            <a:avLst/>
          </a:prstGeom>
          <a:solidFill>
            <a:srgbClr val="FF9900">
              <a:alpha val="20000"/>
            </a:srgbClr>
          </a:solidFill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7804" y="266003"/>
            <a:ext cx="174381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getOneByEname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097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1255" y="261258"/>
            <a:ext cx="136724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參考資料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1193097" y="1416372"/>
            <a:ext cx="6693603" cy="369332"/>
            <a:chOff x="740229" y="1416372"/>
            <a:chExt cx="6693603" cy="369332"/>
          </a:xfrm>
        </p:grpSpPr>
        <p:sp>
          <p:nvSpPr>
            <p:cNvPr id="3" name="矩形 2"/>
            <p:cNvSpPr/>
            <p:nvPr/>
          </p:nvSpPr>
          <p:spPr>
            <a:xfrm>
              <a:off x="2038896" y="1416372"/>
              <a:ext cx="53949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anchor="ctr">
              <a:spAutoFit/>
            </a:bodyPr>
            <a:lstStyle/>
            <a:p>
              <a:r>
                <a:rPr lang="en-US" altLang="zh-TW" dirty="0" smtClean="0"/>
                <a:t>http://shenzhenchufa.blog.51cto.com/730213/254561</a:t>
              </a:r>
              <a:endParaRPr lang="zh-TW" altLang="en-US" dirty="0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229" y="1420041"/>
              <a:ext cx="1219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495550" y="1962835"/>
            <a:ext cx="64103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r>
              <a:rPr lang="en-US" altLang="zh-TW" dirty="0"/>
              <a:t>http://blog.xuite.net/chihho32/blog/9121126-%5BJAVA%5D+Log4J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28193" y="1929884"/>
            <a:ext cx="7441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Log4j 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4" y="3007043"/>
            <a:ext cx="83629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6" y="84133"/>
            <a:ext cx="9143743" cy="72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iBatis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64" y="283420"/>
            <a:ext cx="16701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>
            <a:spAutoFit/>
          </a:bodyPr>
          <a:lstStyle/>
          <a:p>
            <a:r>
              <a:rPr lang="en-US" altLang="zh-TW" dirty="0"/>
              <a:t>log4j.properties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985838"/>
            <a:ext cx="7281862" cy="37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561975" y="5187434"/>
            <a:ext cx="7991475" cy="1461016"/>
            <a:chOff x="180975" y="5396984"/>
            <a:chExt cx="7991475" cy="1461016"/>
          </a:xfrm>
        </p:grpSpPr>
        <p:sp>
          <p:nvSpPr>
            <p:cNvPr id="6" name="矩形 5"/>
            <p:cNvSpPr/>
            <p:nvPr/>
          </p:nvSpPr>
          <p:spPr>
            <a:xfrm>
              <a:off x="1009650" y="6519446"/>
              <a:ext cx="71628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http://ibatisnet.sourceforge.net/DevGuide.html#d0e2600</a:t>
              </a:r>
              <a:endParaRPr lang="zh-TW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09649" y="5782360"/>
              <a:ext cx="7115176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http://stackoverflow.com/questions/3014318/how-to-do-ibatis-version-of-show-sql</a:t>
              </a:r>
              <a:endParaRPr lang="zh-TW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00025" y="5396984"/>
              <a:ext cx="1478610" cy="369332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stackoverflow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975" y="6178034"/>
              <a:ext cx="2953757" cy="307777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>
              <a:spAutoFit/>
            </a:bodyPr>
            <a:lstStyle/>
            <a:p>
              <a:r>
                <a:rPr lang="en-US" altLang="zh-TW" sz="1400" b="1" dirty="0" err="1"/>
                <a:t>iBATIS</a:t>
              </a:r>
              <a:r>
                <a:rPr lang="en-US" altLang="zh-TW" sz="1400" b="1" dirty="0"/>
                <a:t> Data Mapper Developer </a:t>
              </a:r>
              <a:r>
                <a:rPr lang="en-US" altLang="zh-TW" sz="1400" b="1" dirty="0" smtClean="0"/>
                <a:t>Guide</a:t>
              </a:r>
              <a:endParaRPr lang="en-US" altLang="zh-TW" sz="1400" b="1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172200" y="2933700"/>
            <a:ext cx="1409700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en-US" altLang="zh-TW" dirty="0" smtClean="0"/>
              <a:t>show-</a:t>
            </a:r>
            <a:r>
              <a:rPr lang="en-US" altLang="zh-TW" dirty="0" err="1" smtClean="0"/>
              <a:t>sql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>
            <a:off x="5857875" y="2809875"/>
            <a:ext cx="276225" cy="638175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019675" y="3600450"/>
            <a:ext cx="723900" cy="171450"/>
          </a:xfrm>
          <a:prstGeom prst="straightConnector1">
            <a:avLst/>
          </a:prstGeom>
          <a:ln w="28575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766520" y="3562350"/>
            <a:ext cx="1982932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en-US" altLang="zh-TW" dirty="0" smtClean="0"/>
              <a:t>show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出結果集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9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6" y="84133"/>
            <a:ext cx="9143743" cy="72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iBatis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64" y="283420"/>
            <a:ext cx="16701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>
            <a:spAutoFit/>
          </a:bodyPr>
          <a:lstStyle/>
          <a:p>
            <a:r>
              <a:rPr lang="en-US" altLang="zh-TW" dirty="0"/>
              <a:t>log4j.properties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2475" y="1402646"/>
            <a:ext cx="7467600" cy="42473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#Global logging configuration</a:t>
            </a:r>
          </a:p>
          <a:p>
            <a:r>
              <a:rPr lang="en-US" altLang="zh-TW" dirty="0"/>
              <a:t>log4j.rootLogger=DEBUG, </a:t>
            </a:r>
            <a:r>
              <a:rPr lang="en-US" altLang="zh-TW" dirty="0" err="1"/>
              <a:t>stdout</a:t>
            </a:r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en-US" altLang="zh-TW" dirty="0" err="1">
                <a:solidFill>
                  <a:srgbClr val="00B050"/>
                </a:solidFill>
              </a:rPr>
              <a:t>SqlMap</a:t>
            </a:r>
            <a:r>
              <a:rPr lang="en-US" altLang="zh-TW" dirty="0">
                <a:solidFill>
                  <a:srgbClr val="00B050"/>
                </a:solidFill>
              </a:rPr>
              <a:t> logging configuration...</a:t>
            </a:r>
          </a:p>
          <a:p>
            <a:r>
              <a:rPr lang="en-US" altLang="zh-TW" dirty="0"/>
              <a:t>log4j.logger.com.ibatis=DEBUG</a:t>
            </a:r>
          </a:p>
          <a:p>
            <a:r>
              <a:rPr lang="en-US" altLang="zh-TW" dirty="0"/>
              <a:t>log4j.logger.com.ibatis.common.jdbc.SimpleDataSource=DEBUG</a:t>
            </a:r>
          </a:p>
          <a:p>
            <a:r>
              <a:rPr lang="en-US" altLang="zh-TW" dirty="0"/>
              <a:t>log4j.logger.com.ibatis.common.jdbc.ScriptRunner=ERROR</a:t>
            </a:r>
          </a:p>
          <a:p>
            <a:r>
              <a:rPr lang="en-US" altLang="zh-TW" dirty="0"/>
              <a:t>log4j.logger.com.ibatis.sqlmap.engine.impl.SqlMapClientDelegate=DEBUG</a:t>
            </a:r>
          </a:p>
          <a:p>
            <a:r>
              <a:rPr lang="en-US" altLang="zh-TW" dirty="0"/>
              <a:t>log4j.logger.java.sql.Connection=DEBUG</a:t>
            </a:r>
          </a:p>
          <a:p>
            <a:r>
              <a:rPr lang="en-US" altLang="zh-TW" dirty="0"/>
              <a:t>log4j.logger.java.sql.Statement=DEBUG</a:t>
            </a:r>
          </a:p>
          <a:p>
            <a:r>
              <a:rPr lang="en-US" altLang="zh-TW" dirty="0"/>
              <a:t>log4j.logger.java.sql.PreparedStatement=DEBUG</a:t>
            </a:r>
          </a:p>
          <a:p>
            <a:r>
              <a:rPr lang="en-US" altLang="zh-TW" dirty="0"/>
              <a:t>log4j.logger.java.sql.ResultSet=ERROR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#Console output...</a:t>
            </a:r>
          </a:p>
          <a:p>
            <a:r>
              <a:rPr lang="en-US" altLang="zh-TW" dirty="0"/>
              <a:t>log4j.appender.stdout=org.apache.log4j.ConsoleAppender</a:t>
            </a:r>
          </a:p>
          <a:p>
            <a:r>
              <a:rPr lang="en-US" altLang="zh-TW" dirty="0"/>
              <a:t>log4j.appender.stdout.layout=org.apache.log4j.PatternLayout</a:t>
            </a:r>
          </a:p>
          <a:p>
            <a:r>
              <a:rPr lang="en-US" altLang="zh-TW" dirty="0"/>
              <a:t>log4j.appender.stdout.layout.ConversionPattern=%5p [%t] - %</a:t>
            </a:r>
            <a:r>
              <a:rPr lang="en-US" altLang="zh-TW" dirty="0" err="1"/>
              <a:t>m%n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12108" y="6357257"/>
            <a:ext cx="14194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7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3" y="1654761"/>
            <a:ext cx="871787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2664" y="283420"/>
            <a:ext cx="18873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SqlMapConfig.xml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5429" y="4798423"/>
            <a:ext cx="3248297" cy="191588"/>
          </a:xfrm>
          <a:prstGeom prst="rect">
            <a:avLst/>
          </a:prstGeom>
          <a:solidFill>
            <a:srgbClr val="FF00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4948" y="4659086"/>
            <a:ext cx="1515291" cy="369332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SQLMap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cxnSp>
        <p:nvCxnSpPr>
          <p:cNvPr id="7" name="直線單箭頭接點 6"/>
          <p:cNvCxnSpPr>
            <a:stCxn id="3" idx="3"/>
          </p:cNvCxnSpPr>
          <p:nvPr/>
        </p:nvCxnSpPr>
        <p:spPr>
          <a:xfrm flipV="1">
            <a:off x="3683726" y="4833257"/>
            <a:ext cx="522514" cy="60960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04" y="1628531"/>
            <a:ext cx="9144005" cy="3308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&lt;?xml version="1.0" encoding="UTF-8"?&gt;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&lt;!DOCTYPE 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sqlMapConfig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PUBLIC "-//ibatis.apache.org//DTD SQL Map 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Config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2.0//EN" "http://ibatis.apache.org/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dtd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/sql-map-config-2.dtd"&gt;</a:t>
            </a:r>
          </a:p>
          <a:p>
            <a:endParaRPr lang="zh-TW" altLang="en-US" sz="11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sqlMapConfig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&lt;settings 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useStatementNamespaces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="true"/&gt;</a:t>
            </a:r>
          </a:p>
          <a:p>
            <a:endParaRPr lang="zh-TW" altLang="en-US" sz="11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&lt;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transactionManager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type="JDBC"&gt;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&lt;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dataSource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type="SIMPLE"&gt;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 &lt;property name="</a:t>
            </a:r>
            <a:r>
              <a:rPr lang="en-US" altLang="zh-TW" sz="11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JDBC.Driver</a:t>
            </a:r>
            <a:r>
              <a:rPr lang="en-US" altLang="zh-TW" sz="11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value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com.microsoft.sqlserver.jdbc.SQLServerDriver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"/&gt;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 &lt;property name="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JDBC.ConnectionURL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</a:t>
            </a:r>
            <a:r>
              <a:rPr lang="en-US" altLang="zh-TW" sz="11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	value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jdbc:sqlserver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://localhost:1433;databaseName=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DB_Emp_Dept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"/&gt;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 &lt;property name="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JDBC.Username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value="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sa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"/&gt;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 &lt;property name="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JDBC.Password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value="sa123456"/&gt;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&lt;/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dataSource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&lt;/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transactionManager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</a:p>
          <a:p>
            <a:endParaRPr lang="zh-TW" altLang="en-US" sz="11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&lt;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sqlMap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resource="com/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ctbc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modelVO</a:t>
            </a:r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/Emloyee.xml"/&gt; </a:t>
            </a:r>
            <a:endParaRPr lang="en-US" altLang="zh-TW" sz="11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altLang="zh-TW" sz="11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1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&lt;/</a:t>
            </a:r>
            <a:r>
              <a:rPr lang="en-US" altLang="zh-TW" sz="11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sqlMapConfig</a:t>
            </a:r>
            <a:r>
              <a:rPr lang="en-US" altLang="zh-TW" sz="11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TW" sz="11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02583" y="4528457"/>
            <a:ext cx="14194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64" y="283420"/>
            <a:ext cx="18873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SqlMapConfig.xml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424" y="274711"/>
            <a:ext cx="1381276" cy="369332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Emloyee.xml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" y="1062451"/>
            <a:ext cx="8996070" cy="539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223657" y="3169919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492137" y="3561805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911635" y="3535678"/>
            <a:ext cx="1872342" cy="200297"/>
          </a:xfrm>
          <a:prstGeom prst="roundRect">
            <a:avLst/>
          </a:prstGeom>
          <a:noFill/>
          <a:ln w="12700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77338" y="3291842"/>
            <a:ext cx="167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1200" dirty="0" err="1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deptno</a:t>
            </a:r>
            <a:r>
              <a:rPr lang="zh-TW" altLang="en-US" sz="1200" dirty="0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進行分組</a:t>
            </a:r>
            <a:endParaRPr lang="zh-TW" altLang="en-US" sz="1200" dirty="0">
              <a:solidFill>
                <a:srgbClr val="FF006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602377" y="1611085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358537" y="5878286"/>
            <a:ext cx="505097" cy="156754"/>
          </a:xfrm>
          <a:prstGeom prst="roundRect">
            <a:avLst/>
          </a:prstGeom>
          <a:solidFill>
            <a:srgbClr val="FF9900">
              <a:alpha val="2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83178" y="1976844"/>
            <a:ext cx="3483428" cy="426722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04411" y="1463032"/>
            <a:ext cx="2952206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程式中，用 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namespace + id 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叫用到對應的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SQL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語句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,ex: </a:t>
            </a:r>
          </a:p>
          <a:p>
            <a:r>
              <a:rPr lang="en-US" altLang="zh-TW" sz="1200" dirty="0" err="1" smtClean="0">
                <a:solidFill>
                  <a:srgbClr val="FFC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EmployeeSQL</a:t>
            </a:r>
            <a:r>
              <a:rPr lang="en-US" altLang="zh-TW" sz="1200" dirty="0" smtClean="0">
                <a:solidFill>
                  <a:srgbClr val="FFC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 . insert</a:t>
            </a:r>
            <a:endParaRPr lang="zh-TW" altLang="en-US" sz="1200" dirty="0">
              <a:solidFill>
                <a:srgbClr val="FFC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</p:txBody>
      </p:sp>
      <p:cxnSp>
        <p:nvCxnSpPr>
          <p:cNvPr id="13" name="直線接點 12"/>
          <p:cNvCxnSpPr>
            <a:stCxn id="9" idx="3"/>
          </p:cNvCxnSpPr>
          <p:nvPr/>
        </p:nvCxnSpPr>
        <p:spPr>
          <a:xfrm>
            <a:off x="2508069" y="1698171"/>
            <a:ext cx="339634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663338" y="5765074"/>
            <a:ext cx="6975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8630238" y="2133600"/>
            <a:ext cx="0" cy="36314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10" idx="0"/>
          </p:cNvCxnSpPr>
          <p:nvPr/>
        </p:nvCxnSpPr>
        <p:spPr>
          <a:xfrm flipH="1">
            <a:off x="1611086" y="5756366"/>
            <a:ext cx="60960" cy="12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400594" y="3553097"/>
            <a:ext cx="6723017" cy="1332412"/>
          </a:xfrm>
          <a:prstGeom prst="roundRect">
            <a:avLst/>
          </a:prstGeom>
          <a:solidFill>
            <a:srgbClr val="666699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557554" y="3875306"/>
            <a:ext cx="1820091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accent6">
                    <a:lumMod val="75000"/>
                  </a:schemeClr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resultMap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 ：</a:t>
            </a:r>
            <a:endParaRPr lang="en-US" altLang="zh-TW" sz="1200" dirty="0" smtClean="0">
              <a:solidFill>
                <a:srgbClr val="FF0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用來作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java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和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Table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之間的屬性對應</a:t>
            </a:r>
            <a:endParaRPr lang="zh-TW" altLang="en-US" sz="1200" dirty="0">
              <a:solidFill>
                <a:srgbClr val="FFC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" y="84133"/>
            <a:ext cx="9143743" cy="72008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iBatis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424" y="274711"/>
            <a:ext cx="1381276" cy="369332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Emloyee.xml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2388" y="1290741"/>
            <a:ext cx="9039225" cy="2952750"/>
            <a:chOff x="52388" y="1952625"/>
            <a:chExt cx="9039225" cy="29527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8" y="1952625"/>
              <a:ext cx="9039225" cy="2952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7210697" y="3997235"/>
              <a:ext cx="1140823" cy="64633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>
                      <a:lumMod val="9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此處使用原生</a:t>
              </a:r>
              <a:r>
                <a:rPr lang="en-US" altLang="zh-TW" b="1" dirty="0" smtClean="0">
                  <a:solidFill>
                    <a:schemeClr val="bg1">
                      <a:lumMod val="9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SQL</a:t>
              </a:r>
              <a:endParaRPr lang="zh-TW" altLang="en-US" b="1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1" y="4840197"/>
            <a:ext cx="432435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103223" y="4859383"/>
            <a:ext cx="3344092" cy="646331"/>
          </a:xfrm>
          <a:prstGeom prst="rect">
            <a:avLst/>
          </a:prstGeom>
          <a:solidFill>
            <a:srgbClr val="666699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黑體-繁" panose="00000800000000000000" pitchFamily="2" charset="-120"/>
                <a:ea typeface="黑體-繁" panose="00000800000000000000" pitchFamily="2" charset="-120"/>
              </a:rPr>
              <a:t>程式中：使用</a:t>
            </a:r>
            <a:r>
              <a:rPr lang="en-US" altLang="zh-TW" dirty="0" err="1" smtClean="0">
                <a:latin typeface="黑體-繁" panose="00000800000000000000" pitchFamily="2" charset="-120"/>
                <a:ea typeface="黑體-繁" panose="00000800000000000000" pitchFamily="2" charset="-120"/>
              </a:rPr>
              <a:t>HashMap</a:t>
            </a:r>
            <a:r>
              <a:rPr lang="zh-TW" altLang="en-US" dirty="0" smtClean="0">
                <a:latin typeface="黑體-繁" panose="00000800000000000000" pitchFamily="2" charset="-120"/>
                <a:ea typeface="黑體-繁" panose="00000800000000000000" pitchFamily="2" charset="-120"/>
              </a:rPr>
              <a:t>塞入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體-繁" panose="00000800000000000000" pitchFamily="2" charset="-120"/>
                <a:ea typeface="黑體-繁" panose="00000800000000000000" pitchFamily="2" charset="-120"/>
              </a:rPr>
              <a:t>對應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體-繁" panose="00000800000000000000" pitchFamily="2" charset="-120"/>
                <a:ea typeface="黑體-繁" panose="00000800000000000000" pitchFamily="2" charset="-120"/>
              </a:rPr>
              <a:t>XML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體-繁" panose="00000800000000000000" pitchFamily="2" charset="-120"/>
                <a:ea typeface="黑體-繁" panose="00000800000000000000" pitchFamily="2" charset="-120"/>
              </a:rPr>
              <a:t>中的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體-繁" panose="00000800000000000000" pitchFamily="2" charset="-120"/>
                <a:ea typeface="黑體-繁" panose="00000800000000000000" pitchFamily="2" charset="-120"/>
              </a:rPr>
              <a:t>key</a:t>
            </a:r>
            <a:r>
              <a:rPr lang="zh-TW" altLang="en-US" dirty="0" smtClean="0">
                <a:latin typeface="黑體-繁" panose="00000800000000000000" pitchFamily="2" charset="-120"/>
                <a:ea typeface="黑體-繁" panose="00000800000000000000" pitchFamily="2" charset="-120"/>
              </a:rPr>
              <a:t>，以及</a:t>
            </a:r>
            <a:r>
              <a:rPr lang="en-US" altLang="zh-TW" dirty="0" smtClean="0">
                <a:latin typeface="黑體-繁" panose="00000800000000000000" pitchFamily="2" charset="-120"/>
                <a:ea typeface="黑體-繁" panose="00000800000000000000" pitchFamily="2" charset="-120"/>
              </a:rPr>
              <a:t>value</a:t>
            </a:r>
            <a:r>
              <a:rPr lang="zh-TW" altLang="en-US" dirty="0" smtClean="0">
                <a:latin typeface="黑體-繁" panose="00000800000000000000" pitchFamily="2" charset="-120"/>
                <a:ea typeface="黑體-繁" panose="00000800000000000000" pitchFamily="2" charset="-120"/>
              </a:rPr>
              <a:t>值</a:t>
            </a:r>
            <a:endParaRPr lang="zh-TW" altLang="en-US" dirty="0">
              <a:latin typeface="黑體-繁" panose="00000800000000000000" pitchFamily="2" charset="-120"/>
              <a:ea typeface="黑體-繁" panose="00000800000000000000" pitchFamily="2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7771" y="2151018"/>
            <a:ext cx="783772" cy="15675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81645" y="2368732"/>
            <a:ext cx="714104" cy="16546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16479" y="2586446"/>
            <a:ext cx="992778" cy="15675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81645" y="2786742"/>
            <a:ext cx="879566" cy="17417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32708" y="5294810"/>
            <a:ext cx="792481" cy="13933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32708" y="5512525"/>
            <a:ext cx="705395" cy="13933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41416" y="5730240"/>
            <a:ext cx="992778" cy="12191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23999" y="5930537"/>
            <a:ext cx="862150" cy="13062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387</Words>
  <Application>Microsoft Office PowerPoint</Application>
  <PresentationFormat>如螢幕大小 (4:3)</PresentationFormat>
  <Paragraphs>144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iBatis</vt:lpstr>
      <vt:lpstr>iBatis</vt:lpstr>
      <vt:lpstr>iBatis</vt:lpstr>
      <vt:lpstr>PowerPoint 簡報</vt:lpstr>
      <vt:lpstr>PowerPoint 簡報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PowerPoint 簡報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iBatis</vt:lpstr>
      <vt:lpstr>PowerPoint 簡報</vt:lpstr>
      <vt:lpstr>iBatis</vt:lpstr>
      <vt:lpstr>iBatis</vt:lpstr>
      <vt:lpstr>iBatis</vt:lpstr>
      <vt:lpstr>iBatis</vt:lpstr>
      <vt:lpstr>iBatis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iBatis</dc:title>
  <dc:creator>TizzyBac</dc:creator>
  <cp:lastModifiedBy>TizzyBac</cp:lastModifiedBy>
  <cp:revision>104</cp:revision>
  <dcterms:created xsi:type="dcterms:W3CDTF">2017-01-30T10:28:35Z</dcterms:created>
  <dcterms:modified xsi:type="dcterms:W3CDTF">2017-01-31T03:54:20Z</dcterms:modified>
</cp:coreProperties>
</file>