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85151E"/>
    <a:srgbClr val="DFE5E0"/>
    <a:srgbClr val="D9D8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36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F30A-5C5B-2B46-9DF2-EDF8E4795592}" type="datetimeFigureOut">
              <a:rPr lang="en-US" smtClean="0"/>
              <a:t>7/24/2013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4EC57-D519-6F48-A888-FC2C9217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1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F30A-5C5B-2B46-9DF2-EDF8E4795592}" type="datetimeFigureOut">
              <a:rPr lang="en-US" smtClean="0"/>
              <a:t>7/24/2013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4EC57-D519-6F48-A888-FC2C9217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7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F30A-5C5B-2B46-9DF2-EDF8E4795592}" type="datetimeFigureOut">
              <a:rPr lang="en-US" smtClean="0"/>
              <a:t>7/24/2013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4EC57-D519-6F48-A888-FC2C9217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92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F30A-5C5B-2B46-9DF2-EDF8E4795592}" type="datetimeFigureOut">
              <a:rPr lang="en-US" smtClean="0"/>
              <a:t>7/24/2013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4EC57-D519-6F48-A888-FC2C9217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5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F30A-5C5B-2B46-9DF2-EDF8E4795592}" type="datetimeFigureOut">
              <a:rPr lang="en-US" smtClean="0"/>
              <a:t>7/24/2013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4EC57-D519-6F48-A888-FC2C9217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57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F30A-5C5B-2B46-9DF2-EDF8E4795592}" type="datetimeFigureOut">
              <a:rPr lang="en-US" smtClean="0"/>
              <a:t>7/24/2013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4EC57-D519-6F48-A888-FC2C9217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02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F30A-5C5B-2B46-9DF2-EDF8E4795592}" type="datetimeFigureOut">
              <a:rPr lang="en-US" smtClean="0"/>
              <a:t>7/24/2013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4EC57-D519-6F48-A888-FC2C9217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9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F30A-5C5B-2B46-9DF2-EDF8E4795592}" type="datetimeFigureOut">
              <a:rPr lang="en-US" smtClean="0"/>
              <a:t>7/24/2013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4EC57-D519-6F48-A888-FC2C9217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90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F30A-5C5B-2B46-9DF2-EDF8E4795592}" type="datetimeFigureOut">
              <a:rPr lang="en-US" smtClean="0"/>
              <a:t>7/24/2013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4EC57-D519-6F48-A888-FC2C9217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80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F30A-5C5B-2B46-9DF2-EDF8E4795592}" type="datetimeFigureOut">
              <a:rPr lang="en-US" smtClean="0"/>
              <a:t>7/24/2013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4EC57-D519-6F48-A888-FC2C9217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3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F30A-5C5B-2B46-9DF2-EDF8E4795592}" type="datetimeFigureOut">
              <a:rPr lang="en-US" smtClean="0"/>
              <a:t>7/24/2013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4EC57-D519-6F48-A888-FC2C9217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84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1F30A-5C5B-2B46-9DF2-EDF8E4795592}" type="datetimeFigureOut">
              <a:rPr lang="en-US" smtClean="0"/>
              <a:t>7/24/2013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4EC57-D519-6F48-A888-FC2C9217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4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40000"/>
                <a:satMod val="350000"/>
              </a:schemeClr>
            </a:gs>
            <a:gs pos="100000">
              <a:srgbClr val="DFE5E0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Stock_000023246036XLarge.jpg"/>
          <p:cNvPicPr>
            <a:picLocks noChangeAspect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409067">
            <a:off x="-1666024" y="79931"/>
            <a:ext cx="7831808" cy="291724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011791"/>
            <a:ext cx="9144000" cy="716908"/>
          </a:xfrm>
          <a:prstGeom prst="rect">
            <a:avLst/>
          </a:prstGeom>
          <a:solidFill>
            <a:srgbClr val="CC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6925" y="2362737"/>
            <a:ext cx="5607585" cy="2048129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b="1" baseline="30000" dirty="0" smtClean="0">
                <a:solidFill>
                  <a:srgbClr val="CC0000"/>
                </a:solidFill>
                <a:latin typeface="Arial"/>
                <a:cs typeface="Arial"/>
              </a:rPr>
              <a:t>Welcome to the </a:t>
            </a:r>
            <a:br>
              <a:rPr lang="en-US" sz="6000" b="1" baseline="30000" dirty="0" smtClean="0">
                <a:solidFill>
                  <a:srgbClr val="CC0000"/>
                </a:solidFill>
                <a:latin typeface="Arial"/>
                <a:cs typeface="Arial"/>
              </a:rPr>
            </a:br>
            <a:r>
              <a:rPr lang="en-US" sz="6000" b="1" baseline="30000" dirty="0" smtClean="0">
                <a:solidFill>
                  <a:srgbClr val="CC0000"/>
                </a:solidFill>
                <a:latin typeface="Arial"/>
                <a:cs typeface="Arial"/>
              </a:rPr>
              <a:t>HSC </a:t>
            </a:r>
            <a:r>
              <a:rPr lang="en-US" sz="6000" b="1" baseline="30000" dirty="0">
                <a:solidFill>
                  <a:srgbClr val="CC0000"/>
                </a:solidFill>
                <a:latin typeface="Arial"/>
                <a:cs typeface="Arial"/>
              </a:rPr>
              <a:t>Showcase: </a:t>
            </a:r>
            <a:br>
              <a:rPr lang="en-US" sz="6000" b="1" baseline="30000" dirty="0">
                <a:solidFill>
                  <a:srgbClr val="CC0000"/>
                </a:solidFill>
                <a:latin typeface="Arial"/>
                <a:cs typeface="Arial"/>
              </a:rPr>
            </a:br>
            <a:r>
              <a:rPr lang="en-US" sz="6000" b="1" baseline="30000" dirty="0">
                <a:solidFill>
                  <a:srgbClr val="CC0000"/>
                </a:solidFill>
                <a:latin typeface="Arial"/>
                <a:cs typeface="Arial"/>
              </a:rPr>
              <a:t>Technology </a:t>
            </a:r>
            <a:r>
              <a:rPr lang="en-US" sz="6000" b="1" baseline="30000" dirty="0" smtClean="0">
                <a:solidFill>
                  <a:srgbClr val="CC0000"/>
                </a:solidFill>
                <a:latin typeface="Arial"/>
                <a:cs typeface="Arial"/>
              </a:rPr>
              <a:t>“</a:t>
            </a:r>
            <a:r>
              <a:rPr lang="en-US" sz="6000" b="1" baseline="30000" dirty="0">
                <a:solidFill>
                  <a:srgbClr val="CC0000"/>
                </a:solidFill>
                <a:latin typeface="Arial"/>
                <a:cs typeface="Arial"/>
              </a:rPr>
              <a:t>Speed Dating” </a:t>
            </a:r>
            <a:r>
              <a:rPr lang="en-US" sz="6000" b="1" baseline="30000" dirty="0" smtClean="0">
                <a:solidFill>
                  <a:srgbClr val="CC0000"/>
                </a:solidFill>
                <a:latin typeface="Arial"/>
                <a:cs typeface="Arial"/>
              </a:rPr>
              <a:t>for </a:t>
            </a:r>
            <a:r>
              <a:rPr lang="en-US" sz="6000" b="1" baseline="30000" dirty="0">
                <a:solidFill>
                  <a:srgbClr val="CC0000"/>
                </a:solidFill>
                <a:latin typeface="Arial"/>
                <a:cs typeface="Arial"/>
              </a:rPr>
              <a:t>Faculty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6925" y="5064834"/>
            <a:ext cx="5755507" cy="364048"/>
          </a:xfrm>
        </p:spPr>
        <p:txBody>
          <a:bodyPr>
            <a:noAutofit/>
          </a:bodyPr>
          <a:lstStyle/>
          <a:p>
            <a:pPr algn="l"/>
            <a:r>
              <a:rPr lang="en-US" sz="2800" i="1" baseline="30000" dirty="0">
                <a:latin typeface="Arial"/>
                <a:cs typeface="Arial"/>
              </a:rPr>
              <a:t>Find your instructional technology soul mate.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08141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aseline="-3000" dirty="0" smtClean="0">
                <a:latin typeface="Arial"/>
                <a:cs typeface="Arial"/>
              </a:rPr>
              <a:t>Join the conversation on Twitter at: </a:t>
            </a:r>
            <a:r>
              <a:rPr lang="en-US" sz="3600" baseline="-3000" dirty="0" smtClean="0">
                <a:latin typeface="Arial"/>
                <a:cs typeface="Arial"/>
              </a:rPr>
              <a:t>#</a:t>
            </a:r>
            <a:r>
              <a:rPr lang="en-US" sz="3600" baseline="-3000" dirty="0" err="1" smtClean="0">
                <a:latin typeface="Arial"/>
                <a:cs typeface="Arial"/>
              </a:rPr>
              <a:t>uoflhscfac</a:t>
            </a:r>
            <a:r>
              <a:rPr lang="en-US" sz="3600" baseline="-3000" dirty="0" smtClean="0">
                <a:latin typeface="Arial"/>
                <a:cs typeface="Arial"/>
              </a:rPr>
              <a:t> </a:t>
            </a:r>
            <a:endParaRPr lang="en-US" sz="3600" baseline="-3000" dirty="0">
              <a:latin typeface="Arial"/>
              <a:cs typeface="Arial"/>
            </a:endParaRPr>
          </a:p>
        </p:txBody>
      </p:sp>
      <p:pic>
        <p:nvPicPr>
          <p:cNvPr id="6" name="Picture 5" descr="v65oai7fxn47qv9nectx.png"/>
          <p:cNvPicPr>
            <a:picLocks noChangeAspect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7301" y="6056177"/>
            <a:ext cx="628135" cy="62813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1"/>
            <a:ext cx="9144000" cy="327730"/>
          </a:xfrm>
          <a:prstGeom prst="rect">
            <a:avLst/>
          </a:prstGeom>
          <a:solidFill>
            <a:srgbClr val="CC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3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19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Welcome to the  HSC Showcase:  Technology “Speed Dating” for Faculty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HSC Showcase:  Technology “Speed Dating” for Faculty</dc:title>
  <dc:creator>Sara Ekart</dc:creator>
  <cp:lastModifiedBy>Brown,Marie Elaine</cp:lastModifiedBy>
  <cp:revision>5</cp:revision>
  <dcterms:created xsi:type="dcterms:W3CDTF">2013-07-24T15:45:30Z</dcterms:created>
  <dcterms:modified xsi:type="dcterms:W3CDTF">2013-07-24T16:23:10Z</dcterms:modified>
</cp:coreProperties>
</file>