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1" r:id="rId5"/>
    <p:sldId id="273" r:id="rId6"/>
    <p:sldId id="274" r:id="rId7"/>
    <p:sldId id="265" r:id="rId8"/>
    <p:sldId id="267" r:id="rId9"/>
    <p:sldId id="275" r:id="rId10"/>
    <p:sldId id="259" r:id="rId11"/>
    <p:sldId id="268" r:id="rId12"/>
    <p:sldId id="264" r:id="rId13"/>
    <p:sldId id="260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58080-20F7-4E2E-8B68-CDFF440F22EA}" v="70" dt="2024-11-27T04:11:50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473F-6109-31BF-09D0-89B9B4D85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5771-E93C-11F4-9E0E-88015786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CDA1-A318-C30E-4EF4-18C3570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4F3C-FED8-5735-6F3E-4B77B0F8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356-7247-975D-61FE-73620714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A62A-C56A-F94A-146F-BC06C36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ED64-764B-A254-6344-E0E84CBE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F59E-A406-49AE-8482-01A35401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439A-EC55-CD6C-0AE8-1239EE8D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1AB1-1CB3-43CD-56A4-25724954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637E1-7457-7AAC-8803-31151669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7554B-F982-CBAD-C398-AE132E7E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C574-070B-1D31-EBB5-886279E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2F7B-8549-39C5-273B-86C5B8E6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CEA9-2222-2889-E44F-08E9F489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639-16E8-24FC-C18B-95D0509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01EA-82F8-0EEB-7DC7-2B6AD79C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7730-7F51-1BC9-B2B6-34D3686D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1D0B-1FAD-DB94-4EF4-719120A3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A065-A259-CFCB-FB55-5FCE348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5E8C-3C9B-52E3-DA87-E2EC12A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5C5E0-5006-AC18-9AC2-906CA65E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6E86-6006-E24E-6DAC-ACCD0ED2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4B0E-80E9-907A-E70A-F01DC1E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0BCC-8209-3DD7-F386-9BBD00A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7015-8D45-32FC-40FF-EC93D5F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E064-CB56-F023-0955-05B8418BD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FE7D-8269-9606-18B5-B3031686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4DA6-E990-D723-FBCE-EAC1496C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3DBEE-D20C-7755-27BB-7F165A31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3511-E0AC-FB75-94F5-9422ED2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A930-65A5-A747-1A08-1198A26A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F828-BB9E-2BC6-EE0F-D016A904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5E35-29F5-BF31-BBE7-C6F4BBAE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BBA44-E7C3-A810-1D49-4E7EB799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6F65-0454-0A79-5524-E939363EB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24376-93A9-46A3-6467-B80CBD5C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439EB-4137-E4CC-9B84-F6CD028C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D9E9A-BA42-06C0-537A-9D45F35F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BA8F-C5EA-1F69-E745-20F759B3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F1E6-25C8-04BC-B356-73036EAF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8673-A016-CECE-E6C7-11D6249E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1D83-03E9-2E42-8A1E-F7E03CEF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9264F-E76A-8CB0-C123-AC7EEB8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AA414-112E-480E-1354-02BC6F0B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DDE9-08D1-4B0B-ECF7-CECE0CC1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E17-D6A3-E561-CC9C-B2D379C8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48AE-17BF-61E4-A60E-59FA4A7A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B3D9-2254-AB3F-DC94-11A340D1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C78F-D093-F3E7-7FF6-9DFD1A86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3402-A848-C744-7503-3A1362E2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44E4E-B8A2-B008-378D-D45F0FB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0B6-120E-8616-ECAE-4EF0FDA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208BB-5FD5-B0B4-632E-7F86480C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207F6-F52C-4FC0-E237-90A1A19B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2E98-AB1E-064F-12E8-FF3D231F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10C-E731-D0DE-D702-78BA15E7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DB2C-E369-05FA-8885-0CC621F8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05711-D79B-5E8D-F8DA-24840AF3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17D8-C887-A72D-E20D-799B432F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C5BA-28FD-A793-75DF-23B0CB52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3D524-9AE1-441E-A093-A78E3C1A48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AEB5-7593-6F9D-40C3-53F632991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5D26-304F-57D4-E235-878F13561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A857A-B37B-4F04-88DA-A7CBCC796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F4AFA876-7D2F-B42E-95A1-E64AA4E8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371600"/>
            <a:ext cx="60102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9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E93F-3EFC-2339-710D-CCBF8328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8A08E243-D7B8-C45E-3411-63287B507F05}"/>
              </a:ext>
            </a:extLst>
          </p:cNvPr>
          <p:cNvSpPr txBox="1">
            <a:spLocks/>
          </p:cNvSpPr>
          <p:nvPr/>
        </p:nvSpPr>
        <p:spPr>
          <a:xfrm>
            <a:off x="827546" y="5910740"/>
            <a:ext cx="1471613" cy="414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949E6E9-9539-439A-3906-D3E57198D68D}"/>
              </a:ext>
            </a:extLst>
          </p:cNvPr>
          <p:cNvSpPr txBox="1">
            <a:spLocks/>
          </p:cNvSpPr>
          <p:nvPr/>
        </p:nvSpPr>
        <p:spPr>
          <a:xfrm>
            <a:off x="668094" y="869137"/>
            <a:ext cx="1471612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0264F03-7A08-D230-7589-6DE8CF972D3A}"/>
              </a:ext>
            </a:extLst>
          </p:cNvPr>
          <p:cNvSpPr txBox="1">
            <a:spLocks/>
          </p:cNvSpPr>
          <p:nvPr/>
        </p:nvSpPr>
        <p:spPr>
          <a:xfrm>
            <a:off x="3335795" y="2917255"/>
            <a:ext cx="1005820" cy="444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479FB62-93F7-FB46-DD84-08F9CD80368F}"/>
              </a:ext>
            </a:extLst>
          </p:cNvPr>
          <p:cNvSpPr/>
          <p:nvPr/>
        </p:nvSpPr>
        <p:spPr>
          <a:xfrm>
            <a:off x="1851073" y="3050040"/>
            <a:ext cx="1348033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92568B-A39E-D7A6-21F3-3A976F728E6C}"/>
              </a:ext>
            </a:extLst>
          </p:cNvPr>
          <p:cNvSpPr txBox="1">
            <a:spLocks/>
          </p:cNvSpPr>
          <p:nvPr/>
        </p:nvSpPr>
        <p:spPr>
          <a:xfrm>
            <a:off x="690859" y="2131122"/>
            <a:ext cx="5157492" cy="4714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b="1" dirty="0"/>
              <a:t>View the list of trainees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A84838-4445-F726-5DCF-9B6B7F174693}"/>
              </a:ext>
            </a:extLst>
          </p:cNvPr>
          <p:cNvSpPr txBox="1">
            <a:spLocks/>
          </p:cNvSpPr>
          <p:nvPr/>
        </p:nvSpPr>
        <p:spPr>
          <a:xfrm>
            <a:off x="10006762" y="869137"/>
            <a:ext cx="1471612" cy="47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B72001-91A3-8B66-1AAE-389CF3CD62D0}"/>
              </a:ext>
            </a:extLst>
          </p:cNvPr>
          <p:cNvSpPr txBox="1">
            <a:spLocks/>
          </p:cNvSpPr>
          <p:nvPr/>
        </p:nvSpPr>
        <p:spPr>
          <a:xfrm>
            <a:off x="9932187" y="2917255"/>
            <a:ext cx="1005820" cy="444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31B4CD-1F0C-2A36-7666-C083B2C6EC09}"/>
              </a:ext>
            </a:extLst>
          </p:cNvPr>
          <p:cNvSpPr/>
          <p:nvPr/>
        </p:nvSpPr>
        <p:spPr>
          <a:xfrm>
            <a:off x="8304590" y="3050040"/>
            <a:ext cx="1348033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3B3964-63F4-0E4D-605D-D561D0ADD1CF}"/>
              </a:ext>
            </a:extLst>
          </p:cNvPr>
          <p:cNvSpPr txBox="1">
            <a:spLocks/>
          </p:cNvSpPr>
          <p:nvPr/>
        </p:nvSpPr>
        <p:spPr>
          <a:xfrm>
            <a:off x="6414148" y="2131122"/>
            <a:ext cx="5157492" cy="4714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b="1" dirty="0"/>
              <a:t>View the Progress of trainee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9087482-7CC4-EC99-7BEF-4B3135787279}"/>
              </a:ext>
            </a:extLst>
          </p:cNvPr>
          <p:cNvSpPr txBox="1">
            <a:spLocks/>
          </p:cNvSpPr>
          <p:nvPr/>
        </p:nvSpPr>
        <p:spPr>
          <a:xfrm>
            <a:off x="6676993" y="2917255"/>
            <a:ext cx="1348033" cy="444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Enter ID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6A725F0-EFE2-3B0C-C527-54EB4443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27802"/>
              </p:ext>
            </p:extLst>
          </p:nvPr>
        </p:nvGraphicFramePr>
        <p:xfrm>
          <a:off x="827546" y="3628850"/>
          <a:ext cx="50164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49">
                  <a:extLst>
                    <a:ext uri="{9D8B030D-6E8A-4147-A177-3AD203B41FA5}">
                      <a16:colId xmlns:a16="http://schemas.microsoft.com/office/drawing/2014/main" val="1307697110"/>
                    </a:ext>
                  </a:extLst>
                </a:gridCol>
                <a:gridCol w="2508249">
                  <a:extLst>
                    <a:ext uri="{9D8B030D-6E8A-4147-A177-3AD203B41FA5}">
                      <a16:colId xmlns:a16="http://schemas.microsoft.com/office/drawing/2014/main" val="3874002975"/>
                    </a:ext>
                  </a:extLst>
                </a:gridCol>
              </a:tblGrid>
              <a:tr h="240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67076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35125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7364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2243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18AE78-9E1E-03F2-E015-5487313C1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03861"/>
              </p:ext>
            </p:extLst>
          </p:nvPr>
        </p:nvGraphicFramePr>
        <p:xfrm>
          <a:off x="6970803" y="3580664"/>
          <a:ext cx="4050670" cy="152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670">
                  <a:extLst>
                    <a:ext uri="{9D8B030D-6E8A-4147-A177-3AD203B41FA5}">
                      <a16:colId xmlns:a16="http://schemas.microsoft.com/office/drawing/2014/main" val="538899689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1097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81292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7804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1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2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3D5DE-DD14-6A91-9F6F-80128FB4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09A-E955-A05C-50F9-DCA73FEA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575" y="4249788"/>
            <a:ext cx="3781819" cy="48185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SG" sz="2800" dirty="0"/>
              <a:t>Accept a request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F1C27E8-D94C-B113-0F58-804B67A537F5}"/>
              </a:ext>
            </a:extLst>
          </p:cNvPr>
          <p:cNvSpPr txBox="1">
            <a:spLocks/>
          </p:cNvSpPr>
          <p:nvPr/>
        </p:nvSpPr>
        <p:spPr>
          <a:xfrm>
            <a:off x="450916" y="5714999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21DB6F-E69C-0E71-27D5-F2BF67A6863E}"/>
              </a:ext>
            </a:extLst>
          </p:cNvPr>
          <p:cNvSpPr txBox="1">
            <a:spLocks/>
          </p:cNvSpPr>
          <p:nvPr/>
        </p:nvSpPr>
        <p:spPr>
          <a:xfrm>
            <a:off x="898887" y="1082706"/>
            <a:ext cx="1506520" cy="414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E83CBF-9B11-5133-EFCE-98FAEFC512CB}"/>
              </a:ext>
            </a:extLst>
          </p:cNvPr>
          <p:cNvSpPr txBox="1">
            <a:spLocks/>
          </p:cNvSpPr>
          <p:nvPr/>
        </p:nvSpPr>
        <p:spPr>
          <a:xfrm>
            <a:off x="5355652" y="2103873"/>
            <a:ext cx="160128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44FE7E-57BD-E216-D53B-FCDC0466C823}"/>
              </a:ext>
            </a:extLst>
          </p:cNvPr>
          <p:cNvSpPr/>
          <p:nvPr/>
        </p:nvSpPr>
        <p:spPr>
          <a:xfrm>
            <a:off x="4263715" y="2202172"/>
            <a:ext cx="1348033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983A563-590A-C163-5494-0073D703639A}"/>
              </a:ext>
            </a:extLst>
          </p:cNvPr>
          <p:cNvSpPr txBox="1">
            <a:spLocks/>
          </p:cNvSpPr>
          <p:nvPr/>
        </p:nvSpPr>
        <p:spPr>
          <a:xfrm>
            <a:off x="1957682" y="1355121"/>
            <a:ext cx="7679606" cy="7204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dirty="0"/>
              <a:t>View the trainee requests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960E-42BB-16F9-F8D9-B86754A784A0}"/>
              </a:ext>
            </a:extLst>
          </p:cNvPr>
          <p:cNvSpPr txBox="1">
            <a:spLocks/>
          </p:cNvSpPr>
          <p:nvPr/>
        </p:nvSpPr>
        <p:spPr>
          <a:xfrm>
            <a:off x="2036190" y="5088098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Trainee ID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4D5D-B81B-B7E6-249E-94364BF788B7}"/>
              </a:ext>
            </a:extLst>
          </p:cNvPr>
          <p:cNvSpPr/>
          <p:nvPr/>
        </p:nvSpPr>
        <p:spPr>
          <a:xfrm>
            <a:off x="3967751" y="5021028"/>
            <a:ext cx="4054606" cy="4818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1C336-C42F-EE63-7D11-5D560EF6736A}"/>
              </a:ext>
            </a:extLst>
          </p:cNvPr>
          <p:cNvSpPr/>
          <p:nvPr/>
        </p:nvSpPr>
        <p:spPr>
          <a:xfrm>
            <a:off x="8279532" y="5088098"/>
            <a:ext cx="1385887" cy="414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80C03-A7F9-8D54-C753-A17A6CBC207E}"/>
              </a:ext>
            </a:extLst>
          </p:cNvPr>
          <p:cNvSpPr/>
          <p:nvPr/>
        </p:nvSpPr>
        <p:spPr>
          <a:xfrm>
            <a:off x="5662417" y="2069393"/>
            <a:ext cx="1089090" cy="414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ACEEB5-AE66-FD19-AEE0-B05745F1C3FE}"/>
              </a:ext>
            </a:extLst>
          </p:cNvPr>
          <p:cNvSpPr txBox="1">
            <a:spLocks/>
          </p:cNvSpPr>
          <p:nvPr/>
        </p:nvSpPr>
        <p:spPr>
          <a:xfrm>
            <a:off x="9465469" y="1072640"/>
            <a:ext cx="1471612" cy="47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48BC7-FA2E-D369-45A8-FC047195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02510"/>
              </p:ext>
            </p:extLst>
          </p:nvPr>
        </p:nvGraphicFramePr>
        <p:xfrm>
          <a:off x="3486805" y="2619901"/>
          <a:ext cx="50164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49">
                  <a:extLst>
                    <a:ext uri="{9D8B030D-6E8A-4147-A177-3AD203B41FA5}">
                      <a16:colId xmlns:a16="http://schemas.microsoft.com/office/drawing/2014/main" val="1307697110"/>
                    </a:ext>
                  </a:extLst>
                </a:gridCol>
                <a:gridCol w="2508249">
                  <a:extLst>
                    <a:ext uri="{9D8B030D-6E8A-4147-A177-3AD203B41FA5}">
                      <a16:colId xmlns:a16="http://schemas.microsoft.com/office/drawing/2014/main" val="3874002975"/>
                    </a:ext>
                  </a:extLst>
                </a:gridCol>
              </a:tblGrid>
              <a:tr h="240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67076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35125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7364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2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BD982A04-6EAD-8063-27C4-563CA346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31" y="475474"/>
            <a:ext cx="4986338" cy="590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4220844" y="2339395"/>
            <a:ext cx="4976943" cy="537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Enter Trainee ID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4730" y="2385432"/>
            <a:ext cx="1744345" cy="445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altLang="en-US" sz="2400" b="1" dirty="0"/>
              <a:t>Enter ID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1605429" y="989330"/>
            <a:ext cx="1915795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b="1" dirty="0"/>
              <a:t>Menu</a:t>
            </a:r>
          </a:p>
        </p:txBody>
      </p:sp>
      <p:sp>
        <p:nvSpPr>
          <p:cNvPr id="2" name="Flowchart: Terminator 1"/>
          <p:cNvSpPr/>
          <p:nvPr/>
        </p:nvSpPr>
        <p:spPr>
          <a:xfrm>
            <a:off x="1605429" y="4624818"/>
            <a:ext cx="1915795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Back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8670776" y="4624818"/>
            <a:ext cx="1915795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/>
              <a:t>Login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9156-B6AD-A5FB-324D-063DF7BA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D07C973-67C4-9E35-6AC3-043DE2A6B748}"/>
              </a:ext>
            </a:extLst>
          </p:cNvPr>
          <p:cNvSpPr txBox="1"/>
          <p:nvPr/>
        </p:nvSpPr>
        <p:spPr>
          <a:xfrm>
            <a:off x="3012281" y="1412067"/>
            <a:ext cx="57089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600" b="1" i="1" u="sng" dirty="0">
                <a:solidFill>
                  <a:schemeClr val="accent1">
                    <a:lumMod val="75000"/>
                  </a:schemeClr>
                </a:solidFill>
              </a:rPr>
              <a:t>View the list of trainers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A8DD1C65-A9AF-666C-F491-B2FBDFB1ACCD}"/>
              </a:ext>
            </a:extLst>
          </p:cNvPr>
          <p:cNvSpPr/>
          <p:nvPr/>
        </p:nvSpPr>
        <p:spPr>
          <a:xfrm>
            <a:off x="6355715" y="2327275"/>
            <a:ext cx="1153795" cy="58039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/>
              <a:t>Show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DCB0755-D1AE-D5B6-E685-AEE2521526C1}"/>
              </a:ext>
            </a:extLst>
          </p:cNvPr>
          <p:cNvSpPr/>
          <p:nvPr/>
        </p:nvSpPr>
        <p:spPr>
          <a:xfrm>
            <a:off x="4312285" y="2327275"/>
            <a:ext cx="1554480" cy="485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363D9FF-B8EC-6020-31A7-A982FDFC8DE4}"/>
              </a:ext>
            </a:extLst>
          </p:cNvPr>
          <p:cNvSpPr txBox="1"/>
          <p:nvPr/>
        </p:nvSpPr>
        <p:spPr>
          <a:xfrm>
            <a:off x="2453360" y="2988016"/>
            <a:ext cx="728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600" b="1" u="sng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Send a request to a trainer</a:t>
            </a:r>
            <a:endParaRPr lang="en-US" altLang="en-GB" sz="36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altLang="en-US" sz="3600" b="1" u="sng" dirty="0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3F410C93-817F-D92E-D92A-EA737DE6846F}"/>
              </a:ext>
            </a:extLst>
          </p:cNvPr>
          <p:cNvSpPr txBox="1"/>
          <p:nvPr/>
        </p:nvSpPr>
        <p:spPr>
          <a:xfrm>
            <a:off x="3491230" y="3936365"/>
            <a:ext cx="18008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ym typeface="+mn-ea"/>
              </a:rPr>
              <a:t>Trainer Name</a:t>
            </a:r>
            <a:endParaRPr lang="en-GB" altLang="en-US" dirty="0"/>
          </a:p>
          <a:p>
            <a:endParaRPr lang="en-GB" altLang="en-US" dirty="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AF8B1C4B-94F3-492C-ADFF-91B4F8219792}"/>
              </a:ext>
            </a:extLst>
          </p:cNvPr>
          <p:cNvSpPr txBox="1"/>
          <p:nvPr/>
        </p:nvSpPr>
        <p:spPr>
          <a:xfrm>
            <a:off x="2802404" y="4658994"/>
            <a:ext cx="1800860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altLang="en-US" dirty="0">
                <a:sym typeface="+mn-ea"/>
              </a:rPr>
              <a:t>Trainer ID</a:t>
            </a:r>
            <a:endParaRPr lang="en-GB" altLang="en-US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8DDA0668-E2D3-99AF-080F-DD3E9F73CE9E}"/>
              </a:ext>
            </a:extLst>
          </p:cNvPr>
          <p:cNvSpPr/>
          <p:nvPr/>
        </p:nvSpPr>
        <p:spPr>
          <a:xfrm>
            <a:off x="5239385" y="3871482"/>
            <a:ext cx="2895600" cy="509271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110D576-CB4F-615E-9F6E-019E5D6AA882}"/>
              </a:ext>
            </a:extLst>
          </p:cNvPr>
          <p:cNvSpPr/>
          <p:nvPr/>
        </p:nvSpPr>
        <p:spPr>
          <a:xfrm>
            <a:off x="5239385" y="4658993"/>
            <a:ext cx="2895600" cy="509271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39FEC9AE-3F8D-584E-44DB-318CD79B0B02}"/>
              </a:ext>
            </a:extLst>
          </p:cNvPr>
          <p:cNvSpPr/>
          <p:nvPr/>
        </p:nvSpPr>
        <p:spPr>
          <a:xfrm>
            <a:off x="1270036" y="5431790"/>
            <a:ext cx="1532368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Back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AC678B12-C4B7-CCA5-20E8-882C8FC14436}"/>
              </a:ext>
            </a:extLst>
          </p:cNvPr>
          <p:cNvSpPr/>
          <p:nvPr/>
        </p:nvSpPr>
        <p:spPr>
          <a:xfrm>
            <a:off x="9362906" y="5388347"/>
            <a:ext cx="1406376" cy="5842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Request 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683FCBC-D03B-BB04-6CE5-0F0314B77A6B}"/>
              </a:ext>
            </a:extLst>
          </p:cNvPr>
          <p:cNvSpPr/>
          <p:nvPr/>
        </p:nvSpPr>
        <p:spPr>
          <a:xfrm>
            <a:off x="1270037" y="619614"/>
            <a:ext cx="1532367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Menu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7F9DD15-DA5A-6389-2078-C78D94E28F38}"/>
              </a:ext>
            </a:extLst>
          </p:cNvPr>
          <p:cNvSpPr/>
          <p:nvPr/>
        </p:nvSpPr>
        <p:spPr>
          <a:xfrm>
            <a:off x="9362906" y="694715"/>
            <a:ext cx="1406376" cy="584200"/>
          </a:xfrm>
          <a:prstGeom prst="flowChartTerminator">
            <a:avLst/>
          </a:prstGeom>
          <a:solidFill>
            <a:srgbClr val="FF0000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77552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19544" y="1732897"/>
            <a:ext cx="811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600" b="1" u="sng" dirty="0">
                <a:solidFill>
                  <a:schemeClr val="accent1">
                    <a:lumMod val="75000"/>
                  </a:schemeClr>
                </a:solidFill>
              </a:rPr>
              <a:t>View the workout plan and progress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1195070" y="5186680"/>
            <a:ext cx="1915795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  <a:alpha val="99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Back</a:t>
            </a:r>
          </a:p>
        </p:txBody>
      </p:sp>
      <p:sp>
        <p:nvSpPr>
          <p:cNvPr id="3" name="Flowchart: Delay 2"/>
          <p:cNvSpPr/>
          <p:nvPr/>
        </p:nvSpPr>
        <p:spPr>
          <a:xfrm>
            <a:off x="6310312" y="2606004"/>
            <a:ext cx="1153795" cy="580390"/>
          </a:xfrm>
          <a:prstGeom prst="flowChartDelay">
            <a:avLst/>
          </a:prstGeom>
          <a:solidFill>
            <a:schemeClr val="accent2">
              <a:lumMod val="20000"/>
              <a:lumOff val="80000"/>
              <a:alpha val="99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Show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22607" y="2653629"/>
            <a:ext cx="1554480" cy="485140"/>
          </a:xfrm>
          <a:prstGeom prst="rightArrow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95070" y="669897"/>
            <a:ext cx="1915795" cy="584200"/>
          </a:xfrm>
          <a:prstGeom prst="flowChartTerminator">
            <a:avLst/>
          </a:prstGeom>
          <a:solidFill>
            <a:schemeClr val="accent2">
              <a:lumMod val="20000"/>
              <a:lumOff val="80000"/>
              <a:alpha val="99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Menu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C7F7DB01-CD49-5137-57CC-04A0578E2F25}"/>
              </a:ext>
            </a:extLst>
          </p:cNvPr>
          <p:cNvSpPr/>
          <p:nvPr/>
        </p:nvSpPr>
        <p:spPr>
          <a:xfrm>
            <a:off x="9329738" y="630555"/>
            <a:ext cx="1406376" cy="584200"/>
          </a:xfrm>
          <a:prstGeom prst="flowChartTerminator">
            <a:avLst/>
          </a:prstGeom>
          <a:solidFill>
            <a:srgbClr val="FF0000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Logout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C0370-1461-8E29-67B6-34893EF8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44433"/>
              </p:ext>
            </p:extLst>
          </p:nvPr>
        </p:nvGraphicFramePr>
        <p:xfrm>
          <a:off x="3587751" y="3461966"/>
          <a:ext cx="50164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49">
                  <a:extLst>
                    <a:ext uri="{9D8B030D-6E8A-4147-A177-3AD203B41FA5}">
                      <a16:colId xmlns:a16="http://schemas.microsoft.com/office/drawing/2014/main" val="1307697110"/>
                    </a:ext>
                  </a:extLst>
                </a:gridCol>
                <a:gridCol w="2508249">
                  <a:extLst>
                    <a:ext uri="{9D8B030D-6E8A-4147-A177-3AD203B41FA5}">
                      <a16:colId xmlns:a16="http://schemas.microsoft.com/office/drawing/2014/main" val="3874002975"/>
                    </a:ext>
                  </a:extLst>
                </a:gridCol>
              </a:tblGrid>
              <a:tr h="240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67076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35125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7364"/>
                  </a:ext>
                </a:extLst>
              </a:tr>
              <a:tr h="2404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224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225239" y="1214755"/>
            <a:ext cx="583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600" b="1" u="sng" dirty="0">
                <a:solidFill>
                  <a:schemeClr val="accent1">
                    <a:lumMod val="75000"/>
                  </a:schemeClr>
                </a:solidFill>
              </a:rPr>
              <a:t>Start a specific workout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4984824" y="2106930"/>
            <a:ext cx="3308985" cy="51498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820979" y="2106930"/>
            <a:ext cx="813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Type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984399" y="5725795"/>
            <a:ext cx="1915795" cy="5842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Back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020297" y="5387657"/>
            <a:ext cx="1273511" cy="441325"/>
          </a:xfrm>
          <a:prstGeom prst="flowChartTermina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Enter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900194" y="2783840"/>
            <a:ext cx="666171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GB" sz="3600" b="1" u="sng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Complete a specific workout</a:t>
            </a:r>
            <a:endParaRPr lang="en-GB" altLang="en-US" sz="3600" dirty="0"/>
          </a:p>
        </p:txBody>
      </p:sp>
      <p:sp>
        <p:nvSpPr>
          <p:cNvPr id="3" name="Flowchart: Terminator 2"/>
          <p:cNvSpPr/>
          <p:nvPr/>
        </p:nvSpPr>
        <p:spPr>
          <a:xfrm>
            <a:off x="4960337" y="3785851"/>
            <a:ext cx="3333472" cy="504844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" name="Flowchart: Terminator 4"/>
          <p:cNvSpPr/>
          <p:nvPr/>
        </p:nvSpPr>
        <p:spPr>
          <a:xfrm>
            <a:off x="4984823" y="4573905"/>
            <a:ext cx="3308985" cy="504844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3824044" y="3821729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>
                <a:sym typeface="+mn-ea"/>
              </a:rPr>
              <a:t>Name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872304" y="4575791"/>
            <a:ext cx="1064260" cy="504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400" dirty="0">
                <a:sym typeface="+mn-ea"/>
              </a:rPr>
              <a:t>Type</a:t>
            </a:r>
            <a:endParaRPr lang="en-GB" altLang="en-US" sz="2400" dirty="0"/>
          </a:p>
          <a:p>
            <a:endParaRPr lang="en-GB" altLang="en-US" sz="24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038651" y="630555"/>
            <a:ext cx="1915795" cy="5842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/>
              <a:t>Menu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9329738" y="630555"/>
            <a:ext cx="1406376" cy="584200"/>
          </a:xfrm>
          <a:prstGeom prst="flowChartTerminator">
            <a:avLst/>
          </a:prstGeom>
          <a:solidFill>
            <a:srgbClr val="FF0000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Logout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D1E871-466E-7899-65DC-199499142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2181225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6669595D-2FA1-2AB7-D90E-1E7950BD4A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59" y="407159"/>
            <a:ext cx="5275881" cy="60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7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BEDBE-CAE1-57FF-CEB3-F64EFC51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C7CF-F56D-2B85-FAB8-EED39225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9995" y="1554636"/>
            <a:ext cx="3829493" cy="41478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SG" sz="3200" dirty="0"/>
              <a:t>Add new Trainer info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98EE13-094A-49A2-B7D7-D9D82E9DD257}"/>
              </a:ext>
            </a:extLst>
          </p:cNvPr>
          <p:cNvSpPr txBox="1">
            <a:spLocks/>
          </p:cNvSpPr>
          <p:nvPr/>
        </p:nvSpPr>
        <p:spPr>
          <a:xfrm>
            <a:off x="9393810" y="5714998"/>
            <a:ext cx="1471613" cy="4147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Save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039B3AD-8AA7-3FBC-8E28-3A5E2427414E}"/>
              </a:ext>
            </a:extLst>
          </p:cNvPr>
          <p:cNvSpPr txBox="1">
            <a:spLocks/>
          </p:cNvSpPr>
          <p:nvPr/>
        </p:nvSpPr>
        <p:spPr>
          <a:xfrm>
            <a:off x="2405405" y="2358599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Name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CEBCAD-484D-8D1D-DF47-B4471F64BDDC}"/>
              </a:ext>
            </a:extLst>
          </p:cNvPr>
          <p:cNvSpPr txBox="1">
            <a:spLocks/>
          </p:cNvSpPr>
          <p:nvPr/>
        </p:nvSpPr>
        <p:spPr>
          <a:xfrm>
            <a:off x="1070337" y="5714999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ABEC50A-C44E-5428-2C35-11C22043420C}"/>
              </a:ext>
            </a:extLst>
          </p:cNvPr>
          <p:cNvSpPr txBox="1">
            <a:spLocks/>
          </p:cNvSpPr>
          <p:nvPr/>
        </p:nvSpPr>
        <p:spPr>
          <a:xfrm>
            <a:off x="1070337" y="986468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B7F52B-54AE-C0F0-46A7-4217A39EA3B4}"/>
              </a:ext>
            </a:extLst>
          </p:cNvPr>
          <p:cNvSpPr txBox="1">
            <a:spLocks/>
          </p:cNvSpPr>
          <p:nvPr/>
        </p:nvSpPr>
        <p:spPr>
          <a:xfrm>
            <a:off x="2405404" y="4072348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Weight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CA84F55-C734-A78C-CCA8-42A495A6F36D}"/>
              </a:ext>
            </a:extLst>
          </p:cNvPr>
          <p:cNvSpPr txBox="1">
            <a:spLocks/>
          </p:cNvSpPr>
          <p:nvPr/>
        </p:nvSpPr>
        <p:spPr>
          <a:xfrm>
            <a:off x="2405404" y="3494106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Height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D8546DE-1008-06F0-9E62-62BEECFBCCC5}"/>
              </a:ext>
            </a:extLst>
          </p:cNvPr>
          <p:cNvSpPr txBox="1">
            <a:spLocks/>
          </p:cNvSpPr>
          <p:nvPr/>
        </p:nvSpPr>
        <p:spPr>
          <a:xfrm>
            <a:off x="2405404" y="4653410"/>
            <a:ext cx="3243262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Year of Experience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A2E4F53-97DA-2670-6CED-456E0EECEB5A}"/>
              </a:ext>
            </a:extLst>
          </p:cNvPr>
          <p:cNvSpPr txBox="1">
            <a:spLocks/>
          </p:cNvSpPr>
          <p:nvPr/>
        </p:nvSpPr>
        <p:spPr>
          <a:xfrm>
            <a:off x="2233954" y="2936841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BB856-6E1E-8C24-E217-7C17F122BC1E}"/>
              </a:ext>
            </a:extLst>
          </p:cNvPr>
          <p:cNvSpPr/>
          <p:nvPr/>
        </p:nvSpPr>
        <p:spPr>
          <a:xfrm>
            <a:off x="5414741" y="2358598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EE03-94DD-B606-3570-1C9FDC3301B5}"/>
              </a:ext>
            </a:extLst>
          </p:cNvPr>
          <p:cNvSpPr/>
          <p:nvPr/>
        </p:nvSpPr>
        <p:spPr>
          <a:xfrm>
            <a:off x="5414741" y="2936841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92E9A-56C6-C35F-EA39-63F3E71BE3E8}"/>
              </a:ext>
            </a:extLst>
          </p:cNvPr>
          <p:cNvSpPr/>
          <p:nvPr/>
        </p:nvSpPr>
        <p:spPr>
          <a:xfrm>
            <a:off x="5414741" y="3585313"/>
            <a:ext cx="4057649" cy="389406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B5C95-6DAB-A36E-9F42-61C7C7BE330D}"/>
              </a:ext>
            </a:extLst>
          </p:cNvPr>
          <p:cNvSpPr/>
          <p:nvPr/>
        </p:nvSpPr>
        <p:spPr>
          <a:xfrm>
            <a:off x="5414741" y="4138091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202F6-6903-8D0E-7C18-C2997A28FD23}"/>
              </a:ext>
            </a:extLst>
          </p:cNvPr>
          <p:cNvSpPr/>
          <p:nvPr/>
        </p:nvSpPr>
        <p:spPr>
          <a:xfrm>
            <a:off x="5414742" y="4695709"/>
            <a:ext cx="4057648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2B1B7F-3782-D0A8-61A1-B2C70AF497B4}"/>
              </a:ext>
            </a:extLst>
          </p:cNvPr>
          <p:cNvSpPr txBox="1">
            <a:spLocks/>
          </p:cNvSpPr>
          <p:nvPr/>
        </p:nvSpPr>
        <p:spPr>
          <a:xfrm>
            <a:off x="8899442" y="1196561"/>
            <a:ext cx="1471613" cy="414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0369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647A-BA7D-F748-4EFB-770B8523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304B-A14B-E016-84C5-C68CED2AD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525" y="1723154"/>
            <a:ext cx="3829493" cy="41478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SG" sz="3200" dirty="0"/>
              <a:t>Add new Trainee info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0AC47A-B444-0A60-94D5-3F8B973F5EE3}"/>
              </a:ext>
            </a:extLst>
          </p:cNvPr>
          <p:cNvSpPr txBox="1">
            <a:spLocks/>
          </p:cNvSpPr>
          <p:nvPr/>
        </p:nvSpPr>
        <p:spPr>
          <a:xfrm>
            <a:off x="9393810" y="5714998"/>
            <a:ext cx="1471613" cy="4147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Save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7824223-50B0-3D84-55B5-0BCA99C24650}"/>
              </a:ext>
            </a:extLst>
          </p:cNvPr>
          <p:cNvSpPr txBox="1">
            <a:spLocks/>
          </p:cNvSpPr>
          <p:nvPr/>
        </p:nvSpPr>
        <p:spPr>
          <a:xfrm>
            <a:off x="2576858" y="2858662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Name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057DD57-9587-894D-C96A-A6011BA4D065}"/>
              </a:ext>
            </a:extLst>
          </p:cNvPr>
          <p:cNvSpPr txBox="1">
            <a:spLocks/>
          </p:cNvSpPr>
          <p:nvPr/>
        </p:nvSpPr>
        <p:spPr>
          <a:xfrm>
            <a:off x="1070337" y="5714999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E45AFC-F331-0E9A-0710-30760FC9E766}"/>
              </a:ext>
            </a:extLst>
          </p:cNvPr>
          <p:cNvSpPr txBox="1">
            <a:spLocks/>
          </p:cNvSpPr>
          <p:nvPr/>
        </p:nvSpPr>
        <p:spPr>
          <a:xfrm>
            <a:off x="1070337" y="986468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EE9CA1-8B9A-53DE-D151-D096A9F4BC54}"/>
              </a:ext>
            </a:extLst>
          </p:cNvPr>
          <p:cNvSpPr txBox="1">
            <a:spLocks/>
          </p:cNvSpPr>
          <p:nvPr/>
        </p:nvSpPr>
        <p:spPr>
          <a:xfrm>
            <a:off x="2576857" y="4572411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Weight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7197F1-D6D0-C45F-E43E-75259AACD0A9}"/>
              </a:ext>
            </a:extLst>
          </p:cNvPr>
          <p:cNvSpPr txBox="1">
            <a:spLocks/>
          </p:cNvSpPr>
          <p:nvPr/>
        </p:nvSpPr>
        <p:spPr>
          <a:xfrm>
            <a:off x="2576857" y="3994169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Height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03715D-9D00-41BB-FBD2-46FDF8FA18C0}"/>
              </a:ext>
            </a:extLst>
          </p:cNvPr>
          <p:cNvSpPr txBox="1">
            <a:spLocks/>
          </p:cNvSpPr>
          <p:nvPr/>
        </p:nvSpPr>
        <p:spPr>
          <a:xfrm>
            <a:off x="2522749" y="3436904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424947-1621-DFF1-DA55-FAA567138B2E}"/>
              </a:ext>
            </a:extLst>
          </p:cNvPr>
          <p:cNvSpPr/>
          <p:nvPr/>
        </p:nvSpPr>
        <p:spPr>
          <a:xfrm>
            <a:off x="5586194" y="2858661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ED59EE-7974-A403-79D8-62081B1C3690}"/>
              </a:ext>
            </a:extLst>
          </p:cNvPr>
          <p:cNvSpPr/>
          <p:nvPr/>
        </p:nvSpPr>
        <p:spPr>
          <a:xfrm>
            <a:off x="5586194" y="3436904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F2C6F8-53FA-96F6-6B38-DEDD387BD1CA}"/>
              </a:ext>
            </a:extLst>
          </p:cNvPr>
          <p:cNvSpPr/>
          <p:nvPr/>
        </p:nvSpPr>
        <p:spPr>
          <a:xfrm>
            <a:off x="5586194" y="4085376"/>
            <a:ext cx="4057649" cy="389406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366BE0-DF40-60FC-7C8B-CEA79167EFD5}"/>
              </a:ext>
            </a:extLst>
          </p:cNvPr>
          <p:cNvSpPr/>
          <p:nvPr/>
        </p:nvSpPr>
        <p:spPr>
          <a:xfrm>
            <a:off x="5586194" y="4638154"/>
            <a:ext cx="4057649" cy="414781"/>
          </a:xfrm>
          <a:prstGeom prst="rect">
            <a:avLst/>
          </a:prstGeom>
          <a:solidFill>
            <a:schemeClr val="accent4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284754-BF10-0E75-B6A6-E5F0E13660E1}"/>
              </a:ext>
            </a:extLst>
          </p:cNvPr>
          <p:cNvSpPr txBox="1">
            <a:spLocks/>
          </p:cNvSpPr>
          <p:nvPr/>
        </p:nvSpPr>
        <p:spPr>
          <a:xfrm>
            <a:off x="8899442" y="1196561"/>
            <a:ext cx="1471613" cy="414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970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EC49-5651-5410-F8B8-8AF8CDFD0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EC7C-2E66-06EE-F360-684A1D23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989" y="3344198"/>
            <a:ext cx="1662505" cy="4714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SG" sz="2400" dirty="0"/>
              <a:t>Trainer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0BE1FA-EE4B-B169-B581-7189921B48E9}"/>
              </a:ext>
            </a:extLst>
          </p:cNvPr>
          <p:cNvSpPr txBox="1">
            <a:spLocks/>
          </p:cNvSpPr>
          <p:nvPr/>
        </p:nvSpPr>
        <p:spPr>
          <a:xfrm>
            <a:off x="1090909" y="5718144"/>
            <a:ext cx="1471613" cy="414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46C0F6-840C-8FD3-CF0F-A46DA8F49ED5}"/>
              </a:ext>
            </a:extLst>
          </p:cNvPr>
          <p:cNvSpPr txBox="1">
            <a:spLocks/>
          </p:cNvSpPr>
          <p:nvPr/>
        </p:nvSpPr>
        <p:spPr>
          <a:xfrm>
            <a:off x="1090909" y="1139856"/>
            <a:ext cx="1471612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0D409F6-26E6-0419-5C8F-478B13718094}"/>
              </a:ext>
            </a:extLst>
          </p:cNvPr>
          <p:cNvSpPr txBox="1">
            <a:spLocks/>
          </p:cNvSpPr>
          <p:nvPr/>
        </p:nvSpPr>
        <p:spPr>
          <a:xfrm>
            <a:off x="6685028" y="3333517"/>
            <a:ext cx="1662505" cy="471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9C9BB0-800C-7C7B-CE25-BD4DA8CD6B46}"/>
              </a:ext>
            </a:extLst>
          </p:cNvPr>
          <p:cNvSpPr/>
          <p:nvPr/>
        </p:nvSpPr>
        <p:spPr>
          <a:xfrm>
            <a:off x="5275744" y="3490386"/>
            <a:ext cx="1348033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01693C7-2E50-AC13-8D98-7DF53BA1ABAA}"/>
              </a:ext>
            </a:extLst>
          </p:cNvPr>
          <p:cNvSpPr txBox="1">
            <a:spLocks/>
          </p:cNvSpPr>
          <p:nvPr/>
        </p:nvSpPr>
        <p:spPr>
          <a:xfrm>
            <a:off x="3551989" y="2043113"/>
            <a:ext cx="4795544" cy="759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dirty="0"/>
              <a:t>View the list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54E5EE-5BF1-0545-A9FE-F328CAC17C68}"/>
              </a:ext>
            </a:extLst>
          </p:cNvPr>
          <p:cNvSpPr txBox="1">
            <a:spLocks/>
          </p:cNvSpPr>
          <p:nvPr/>
        </p:nvSpPr>
        <p:spPr>
          <a:xfrm>
            <a:off x="9020568" y="1139856"/>
            <a:ext cx="1471612" cy="47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13C77D-B821-BE95-1EF4-71BD60BF0B11}"/>
              </a:ext>
            </a:extLst>
          </p:cNvPr>
          <p:cNvSpPr txBox="1">
            <a:spLocks/>
          </p:cNvSpPr>
          <p:nvPr/>
        </p:nvSpPr>
        <p:spPr>
          <a:xfrm>
            <a:off x="3551989" y="4267248"/>
            <a:ext cx="1662505" cy="4714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Trainee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0F8D278-9295-23F5-1A92-D4E47042BFDD}"/>
              </a:ext>
            </a:extLst>
          </p:cNvPr>
          <p:cNvSpPr txBox="1">
            <a:spLocks/>
          </p:cNvSpPr>
          <p:nvPr/>
        </p:nvSpPr>
        <p:spPr>
          <a:xfrm>
            <a:off x="6685028" y="4256567"/>
            <a:ext cx="1662505" cy="471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CA486A-FE8D-BFF8-DBEB-EFC7EE07023C}"/>
              </a:ext>
            </a:extLst>
          </p:cNvPr>
          <p:cNvSpPr/>
          <p:nvPr/>
        </p:nvSpPr>
        <p:spPr>
          <a:xfrm>
            <a:off x="5275744" y="4413436"/>
            <a:ext cx="1348033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7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EEFB-A94D-692E-0192-BDEF74E3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2125" y="1941922"/>
            <a:ext cx="3912124" cy="899260"/>
          </a:xfrm>
        </p:spPr>
        <p:txBody>
          <a:bodyPr>
            <a:normAutofit fontScale="90000"/>
          </a:bodyPr>
          <a:lstStyle/>
          <a:p>
            <a:r>
              <a:rPr lang="en-SG" dirty="0"/>
              <a:t>Trainer login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5DAFD4-2BD9-8B33-88AA-C6D311277F3D}"/>
              </a:ext>
            </a:extLst>
          </p:cNvPr>
          <p:cNvSpPr txBox="1">
            <a:spLocks/>
          </p:cNvSpPr>
          <p:nvPr/>
        </p:nvSpPr>
        <p:spPr>
          <a:xfrm>
            <a:off x="8953894" y="5501565"/>
            <a:ext cx="1390946" cy="41478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2A9FA-15D8-4EF4-50E0-B812FC1DF5B4}"/>
              </a:ext>
            </a:extLst>
          </p:cNvPr>
          <p:cNvSpPr/>
          <p:nvPr/>
        </p:nvSpPr>
        <p:spPr>
          <a:xfrm>
            <a:off x="5041770" y="3434332"/>
            <a:ext cx="3912124" cy="4904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2">
                    <a:lumMod val="75000"/>
                  </a:schemeClr>
                </a:solidFill>
              </a:rPr>
              <a:t>Enter Trainer ID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A45D70-0590-D3C8-5B93-5317F4DE24B5}"/>
              </a:ext>
            </a:extLst>
          </p:cNvPr>
          <p:cNvSpPr txBox="1">
            <a:spLocks/>
          </p:cNvSpPr>
          <p:nvPr/>
        </p:nvSpPr>
        <p:spPr>
          <a:xfrm>
            <a:off x="3239679" y="3526409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Enter ID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B98A43-005C-304F-81BB-7C0E0131BC44}"/>
              </a:ext>
            </a:extLst>
          </p:cNvPr>
          <p:cNvSpPr txBox="1">
            <a:spLocks/>
          </p:cNvSpPr>
          <p:nvPr/>
        </p:nvSpPr>
        <p:spPr>
          <a:xfrm>
            <a:off x="1171575" y="5665433"/>
            <a:ext cx="1390946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26F2144-7C07-EB6D-2A49-E4027573111E}"/>
              </a:ext>
            </a:extLst>
          </p:cNvPr>
          <p:cNvSpPr txBox="1">
            <a:spLocks/>
          </p:cNvSpPr>
          <p:nvPr/>
        </p:nvSpPr>
        <p:spPr>
          <a:xfrm>
            <a:off x="1171575" y="1139856"/>
            <a:ext cx="1390946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</p:spTree>
    <p:extLst>
      <p:ext uri="{BB962C8B-B14F-4D97-AF65-F5344CB8AC3E}">
        <p14:creationId xmlns:p14="http://schemas.microsoft.com/office/powerpoint/2010/main" val="318087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961F-B223-98CF-6F8D-EFFB65CE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5323-C378-6B15-E7D9-E5423AFB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56" y="1848286"/>
            <a:ext cx="5481685" cy="899260"/>
          </a:xfrm>
        </p:spPr>
        <p:txBody>
          <a:bodyPr>
            <a:normAutofit fontScale="90000"/>
          </a:bodyPr>
          <a:lstStyle/>
          <a:p>
            <a:r>
              <a:rPr lang="en-SG" dirty="0"/>
              <a:t>Set Workout Plan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BB5154-CFD3-EACD-74AB-BCB7A0B050C2}"/>
              </a:ext>
            </a:extLst>
          </p:cNvPr>
          <p:cNvSpPr txBox="1">
            <a:spLocks/>
          </p:cNvSpPr>
          <p:nvPr/>
        </p:nvSpPr>
        <p:spPr>
          <a:xfrm>
            <a:off x="9393810" y="5714998"/>
            <a:ext cx="1471613" cy="4147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Save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22D75A-66A7-D746-57BC-40FD0092AE6A}"/>
              </a:ext>
            </a:extLst>
          </p:cNvPr>
          <p:cNvSpPr txBox="1">
            <a:spLocks/>
          </p:cNvSpPr>
          <p:nvPr/>
        </p:nvSpPr>
        <p:spPr>
          <a:xfrm>
            <a:off x="4808454" y="3221609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Cycling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6F9766-043C-AB8D-AC02-FA0518182D1F}"/>
              </a:ext>
            </a:extLst>
          </p:cNvPr>
          <p:cNvSpPr txBox="1">
            <a:spLocks/>
          </p:cNvSpPr>
          <p:nvPr/>
        </p:nvSpPr>
        <p:spPr>
          <a:xfrm>
            <a:off x="1070337" y="5714999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895B2A3-E8A7-E4FE-0B4B-387995429619}"/>
              </a:ext>
            </a:extLst>
          </p:cNvPr>
          <p:cNvSpPr txBox="1">
            <a:spLocks/>
          </p:cNvSpPr>
          <p:nvPr/>
        </p:nvSpPr>
        <p:spPr>
          <a:xfrm>
            <a:off x="1070337" y="1139855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B077A9-40ED-1767-049C-BA95AFC6CC6C}"/>
              </a:ext>
            </a:extLst>
          </p:cNvPr>
          <p:cNvSpPr txBox="1">
            <a:spLocks/>
          </p:cNvSpPr>
          <p:nvPr/>
        </p:nvSpPr>
        <p:spPr>
          <a:xfrm>
            <a:off x="4808456" y="4217438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Bicep curl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DC506F-281B-0783-0454-E74D364025EA}"/>
              </a:ext>
            </a:extLst>
          </p:cNvPr>
          <p:cNvSpPr txBox="1">
            <a:spLocks/>
          </p:cNvSpPr>
          <p:nvPr/>
        </p:nvSpPr>
        <p:spPr>
          <a:xfrm>
            <a:off x="4808456" y="3846790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Push up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8D90A5-55D3-14D1-DD8C-5124015C37E4}"/>
              </a:ext>
            </a:extLst>
          </p:cNvPr>
          <p:cNvSpPr txBox="1">
            <a:spLocks/>
          </p:cNvSpPr>
          <p:nvPr/>
        </p:nvSpPr>
        <p:spPr>
          <a:xfrm>
            <a:off x="4808455" y="4560083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Shoulder Press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2D39A6A-40FD-147D-2F91-13E2E393383E}"/>
              </a:ext>
            </a:extLst>
          </p:cNvPr>
          <p:cNvSpPr txBox="1">
            <a:spLocks/>
          </p:cNvSpPr>
          <p:nvPr/>
        </p:nvSpPr>
        <p:spPr>
          <a:xfrm>
            <a:off x="4808455" y="3520121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Pull up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01B553-7251-2B8C-F293-33CB66D88205}"/>
              </a:ext>
            </a:extLst>
          </p:cNvPr>
          <p:cNvSpPr/>
          <p:nvPr/>
        </p:nvSpPr>
        <p:spPr>
          <a:xfrm>
            <a:off x="3928620" y="3285786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EAD87-84D7-6E9E-BCE7-A02A74E14025}"/>
              </a:ext>
            </a:extLst>
          </p:cNvPr>
          <p:cNvSpPr/>
          <p:nvPr/>
        </p:nvSpPr>
        <p:spPr>
          <a:xfrm>
            <a:off x="3928621" y="3583618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A9B32-0970-3917-72F1-19E41A92AB73}"/>
              </a:ext>
            </a:extLst>
          </p:cNvPr>
          <p:cNvSpPr/>
          <p:nvPr/>
        </p:nvSpPr>
        <p:spPr>
          <a:xfrm>
            <a:off x="3928621" y="3934902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7C4E1-0999-77A9-7852-C091894F1F94}"/>
              </a:ext>
            </a:extLst>
          </p:cNvPr>
          <p:cNvSpPr/>
          <p:nvPr/>
        </p:nvSpPr>
        <p:spPr>
          <a:xfrm>
            <a:off x="3928620" y="4264909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EAF6AA-1C58-8ECB-51B1-0373E259FB1C}"/>
              </a:ext>
            </a:extLst>
          </p:cNvPr>
          <p:cNvSpPr/>
          <p:nvPr/>
        </p:nvSpPr>
        <p:spPr>
          <a:xfrm>
            <a:off x="3928620" y="4632219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58BB9-32EF-9060-E55A-279E17DDD211}"/>
              </a:ext>
            </a:extLst>
          </p:cNvPr>
          <p:cNvSpPr txBox="1">
            <a:spLocks/>
          </p:cNvSpPr>
          <p:nvPr/>
        </p:nvSpPr>
        <p:spPr>
          <a:xfrm>
            <a:off x="8899443" y="1139855"/>
            <a:ext cx="1471612" cy="47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417210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D9BB-3E43-4201-E52C-2459AABD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7D55-3F3A-F743-B7BA-0BC8A1D9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56" y="1848286"/>
            <a:ext cx="5481685" cy="899260"/>
          </a:xfrm>
        </p:spPr>
        <p:txBody>
          <a:bodyPr>
            <a:normAutofit fontScale="90000"/>
          </a:bodyPr>
          <a:lstStyle/>
          <a:p>
            <a:r>
              <a:rPr lang="en-SG" dirty="0"/>
              <a:t>Add Workout Item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51F69-A1AD-048C-851C-43511C5FC63D}"/>
              </a:ext>
            </a:extLst>
          </p:cNvPr>
          <p:cNvSpPr txBox="1">
            <a:spLocks/>
          </p:cNvSpPr>
          <p:nvPr/>
        </p:nvSpPr>
        <p:spPr>
          <a:xfrm>
            <a:off x="9393810" y="5714998"/>
            <a:ext cx="1471613" cy="4147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Save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5F4444C-E764-FD52-18A9-CB1DA23CD195}"/>
              </a:ext>
            </a:extLst>
          </p:cNvPr>
          <p:cNvSpPr txBox="1">
            <a:spLocks/>
          </p:cNvSpPr>
          <p:nvPr/>
        </p:nvSpPr>
        <p:spPr>
          <a:xfrm>
            <a:off x="4808455" y="3177410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Dumbbell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5ADE75-8D8C-C56C-D90B-E2BF23264A66}"/>
              </a:ext>
            </a:extLst>
          </p:cNvPr>
          <p:cNvSpPr txBox="1">
            <a:spLocks/>
          </p:cNvSpPr>
          <p:nvPr/>
        </p:nvSpPr>
        <p:spPr>
          <a:xfrm>
            <a:off x="1070337" y="5714999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Back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192AA42-D9EC-608F-3A6B-F0D313FD2B98}"/>
              </a:ext>
            </a:extLst>
          </p:cNvPr>
          <p:cNvSpPr txBox="1">
            <a:spLocks/>
          </p:cNvSpPr>
          <p:nvPr/>
        </p:nvSpPr>
        <p:spPr>
          <a:xfrm>
            <a:off x="1070337" y="1139855"/>
            <a:ext cx="1335070" cy="414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Menu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C6900C-010C-7913-E4F9-F4B4BC76DE50}"/>
              </a:ext>
            </a:extLst>
          </p:cNvPr>
          <p:cNvSpPr txBox="1">
            <a:spLocks/>
          </p:cNvSpPr>
          <p:nvPr/>
        </p:nvSpPr>
        <p:spPr>
          <a:xfrm>
            <a:off x="4808456" y="4217438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Smith Machine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C04CB8-96DE-7321-9690-B96C774CC118}"/>
              </a:ext>
            </a:extLst>
          </p:cNvPr>
          <p:cNvSpPr txBox="1">
            <a:spLocks/>
          </p:cNvSpPr>
          <p:nvPr/>
        </p:nvSpPr>
        <p:spPr>
          <a:xfrm>
            <a:off x="4808456" y="3846790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Cable Machine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919123-E9F2-D620-F380-487B50B650AA}"/>
              </a:ext>
            </a:extLst>
          </p:cNvPr>
          <p:cNvSpPr txBox="1">
            <a:spLocks/>
          </p:cNvSpPr>
          <p:nvPr/>
        </p:nvSpPr>
        <p:spPr>
          <a:xfrm>
            <a:off x="4808455" y="4560083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/>
              <a:t>Resistance Band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F4205E9-DB88-51A3-D4FA-FEF17A3328E5}"/>
              </a:ext>
            </a:extLst>
          </p:cNvPr>
          <p:cNvSpPr txBox="1">
            <a:spLocks/>
          </p:cNvSpPr>
          <p:nvPr/>
        </p:nvSpPr>
        <p:spPr>
          <a:xfrm>
            <a:off x="4808455" y="3520121"/>
            <a:ext cx="1954491" cy="41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Barbell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DD87F-7C5E-1FCA-FC8A-CF50C1A8CB44}"/>
              </a:ext>
            </a:extLst>
          </p:cNvPr>
          <p:cNvSpPr/>
          <p:nvPr/>
        </p:nvSpPr>
        <p:spPr>
          <a:xfrm>
            <a:off x="3928620" y="3285786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78E15-EBF8-1B09-BD62-EAB15D1BFE75}"/>
              </a:ext>
            </a:extLst>
          </p:cNvPr>
          <p:cNvSpPr/>
          <p:nvPr/>
        </p:nvSpPr>
        <p:spPr>
          <a:xfrm>
            <a:off x="3928621" y="3583618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71990D-32C4-CB58-EDDC-0E397616DEF6}"/>
              </a:ext>
            </a:extLst>
          </p:cNvPr>
          <p:cNvSpPr/>
          <p:nvPr/>
        </p:nvSpPr>
        <p:spPr>
          <a:xfrm>
            <a:off x="3928621" y="3934902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9605A-E5F0-9E47-290F-73FD49180867}"/>
              </a:ext>
            </a:extLst>
          </p:cNvPr>
          <p:cNvSpPr/>
          <p:nvPr/>
        </p:nvSpPr>
        <p:spPr>
          <a:xfrm>
            <a:off x="3928620" y="4264909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5EB4A-C337-9D93-DCBB-2E04F96D8471}"/>
              </a:ext>
            </a:extLst>
          </p:cNvPr>
          <p:cNvSpPr/>
          <p:nvPr/>
        </p:nvSpPr>
        <p:spPr>
          <a:xfrm>
            <a:off x="3928620" y="4632219"/>
            <a:ext cx="433633" cy="19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7755D4-D7DE-02A3-181E-8B48F2DA7031}"/>
              </a:ext>
            </a:extLst>
          </p:cNvPr>
          <p:cNvSpPr txBox="1">
            <a:spLocks/>
          </p:cNvSpPr>
          <p:nvPr/>
        </p:nvSpPr>
        <p:spPr>
          <a:xfrm>
            <a:off x="8899443" y="1139855"/>
            <a:ext cx="1471612" cy="47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8669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169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Add new Trainer info</vt:lpstr>
      <vt:lpstr>Add new Trainee info</vt:lpstr>
      <vt:lpstr>Trainer</vt:lpstr>
      <vt:lpstr>Trainer login</vt:lpstr>
      <vt:lpstr>Set Workout Plan</vt:lpstr>
      <vt:lpstr>Add Workout Item</vt:lpstr>
      <vt:lpstr>PowerPoint Presentation</vt:lpstr>
      <vt:lpstr>Accept a request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Hamdil Hasan</dc:creator>
  <cp:lastModifiedBy>Hamdil Hasan</cp:lastModifiedBy>
  <cp:revision>3</cp:revision>
  <dcterms:created xsi:type="dcterms:W3CDTF">2024-11-26T15:30:30Z</dcterms:created>
  <dcterms:modified xsi:type="dcterms:W3CDTF">2024-11-27T07:48:04Z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2024-11-26T16:00:14Z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c988cb32-6249-46e0-9576-7387679e3f43</vt:lpwstr>
  </property>
  <property fmtid="{D5CDD505-2E9C-101B-9397-08002B2CF9AE}" pid="7" name="MSIP_Label_defa4170-0d19-0005-0004-bc88714345d2_ActionId">
    <vt:lpwstr>d43c3acc-21f8-4a06-8a62-6def6f83df8b</vt:lpwstr>
  </property>
  <property fmtid="{D5CDD505-2E9C-101B-9397-08002B2CF9AE}" pid="8" name="MSIP_Label_defa4170-0d19-0005-0004-bc88714345d2_ContentBits">
    <vt:lpwstr>0</vt:lpwstr>
  </property>
</Properties>
</file>