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7" r:id="rId1"/>
  </p:sldMasterIdLst>
  <p:notesMasterIdLst>
    <p:notesMasterId r:id="rId6"/>
  </p:notesMasterIdLst>
  <p:sldIdLst>
    <p:sldId id="256" r:id="rId2"/>
    <p:sldId id="257" r:id="rId3"/>
    <p:sldId id="259" r:id="rId4"/>
    <p:sldId id="262" r:id="rId5"/>
  </p:sldIdLst>
  <p:sldSz cx="9144000" cy="5143500" type="screen16x9"/>
  <p:notesSz cx="6858000" cy="9144000"/>
  <p:embeddedFontLst>
    <p:embeddedFont>
      <p:font typeface="Wingdings 2" panose="05020102010507070707" pitchFamily="18" charset="2"/>
      <p:regular r:id="rId7"/>
    </p:embeddedFont>
    <p:embeddedFont>
      <p:font typeface="Roboto" panose="020B0604020202020204" charset="0"/>
      <p:regular r:id="rId8"/>
      <p:bold r:id="rId9"/>
      <p:italic r:id="rId10"/>
      <p:boldItalic r:id="rId11"/>
    </p:embeddedFont>
    <p:embeddedFont>
      <p:font typeface="Trebuchet MS" panose="020B0603020202020204" pitchFamily="34" charset="0"/>
      <p:regular r:id="rId12"/>
      <p:bold r:id="rId13"/>
      <p:italic r:id="rId14"/>
      <p:boldItalic r:id="rId15"/>
    </p:embeddedFont>
    <p:embeddedFont>
      <p:font typeface="La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39ed9c11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39ed9c11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3bcb4ee2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3bcb4ee2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3bcb4ee2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3bcb4ee2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397105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295650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2780898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25975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609116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6988257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1026424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1920497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75553461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537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58572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832380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60056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534296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1934216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40648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1489452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149432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AD347D-5ACD-4C99-B74B-A9C85AD731AF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793060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АТМ терминал банка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020740" y="4293394"/>
            <a:ext cx="6507167" cy="1428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Подготовил</a:t>
            </a:r>
            <a:r>
              <a:rPr lang="en-US" dirty="0" smtClean="0"/>
              <a:t>: </a:t>
            </a:r>
            <a:r>
              <a:rPr lang="ru-RU" dirty="0" smtClean="0"/>
              <a:t>студент ПМИ-21БО </a:t>
            </a:r>
            <a:r>
              <a:rPr lang="ru-RU" dirty="0" err="1" smtClean="0"/>
              <a:t>Никрашевич</a:t>
            </a:r>
            <a:r>
              <a:rPr lang="ru-RU" dirty="0" smtClean="0"/>
              <a:t> Е.В.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291548" y="427616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r>
              <a:rPr lang="ru" dirty="0" smtClean="0"/>
              <a:t>:</a:t>
            </a:r>
            <a:br>
              <a:rPr lang="ru" dirty="0" smtClean="0"/>
            </a:br>
            <a:r>
              <a:rPr lang="ru" dirty="0" smtClean="0"/>
              <a:t/>
            </a:r>
            <a:br>
              <a:rPr lang="ru" dirty="0" smtClean="0"/>
            </a:br>
            <a:r>
              <a:rPr lang="ru" dirty="0"/>
              <a:t/>
            </a:r>
            <a:br>
              <a:rPr lang="ru" dirty="0"/>
            </a:b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91548" y="1566267"/>
            <a:ext cx="688450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tx1">
                    <a:lumMod val="95000"/>
                  </a:schemeClr>
                </a:solidFill>
              </a:rPr>
              <a:t>1) 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Отобразить список операций. (внесение, снятие, оплата) </a:t>
            </a:r>
          </a:p>
          <a:p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2) Можно после внесения выбрать оплата и отобразить возможность оплатить сотовую связь и коммунальные услуги.</a:t>
            </a:r>
          </a:p>
          <a:p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3) Если денег недостаточно, то отображаем список операций с доступной суммой.</a:t>
            </a:r>
          </a:p>
          <a:p>
            <a:r>
              <a:rPr lang="ru-RU" dirty="0">
                <a:solidFill>
                  <a:schemeClr val="tx1">
                    <a:lumMod val="95000"/>
                  </a:schemeClr>
                </a:solidFill>
              </a:rPr>
              <a:t>4)  При операции отображаем список действий того как осуществляется операции.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47575" y="92962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Паттерн </a:t>
            </a:r>
            <a:r>
              <a:rPr lang="ru" dirty="0"/>
              <a:t>проектирования - Команда</a:t>
            </a:r>
            <a:endParaRPr dirty="0"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221397" y="1094526"/>
            <a:ext cx="4370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8593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 dirty="0" smtClean="0">
                <a:solidFill>
                  <a:srgbClr val="F8FAFF"/>
                </a:solidFill>
              </a:rPr>
              <a:t>Реализация</a:t>
            </a:r>
            <a:r>
              <a:rPr lang="ru" sz="1400" dirty="0">
                <a:solidFill>
                  <a:srgbClr val="F8FAFF"/>
                </a:solidFill>
              </a:rPr>
              <a:t>:</a:t>
            </a:r>
            <a:endParaRPr sz="1400" dirty="0">
              <a:solidFill>
                <a:srgbClr val="F8FAFF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ts val="1400"/>
              <a:buFont typeface="Lato"/>
              <a:buChar char="●"/>
            </a:pPr>
            <a:r>
              <a:rPr lang="ru" sz="1400" dirty="0" smtClean="0">
                <a:solidFill>
                  <a:srgbClr val="F8FAFF"/>
                </a:solidFill>
              </a:rPr>
              <a:t>Интерфейс I</a:t>
            </a:r>
            <a:r>
              <a:rPr lang="en-US" sz="1400" dirty="0" smtClean="0">
                <a:solidFill>
                  <a:srgbClr val="F8FAFF"/>
                </a:solidFill>
              </a:rPr>
              <a:t>C</a:t>
            </a:r>
            <a:r>
              <a:rPr lang="ru" sz="1400" dirty="0" smtClean="0">
                <a:solidFill>
                  <a:srgbClr val="F8FAFF"/>
                </a:solidFill>
              </a:rPr>
              <a:t>ommand - Определяет методы Execute</a:t>
            </a:r>
            <a:r>
              <a:rPr lang="ru" sz="1400" dirty="0">
                <a:solidFill>
                  <a:srgbClr val="F8FAFF"/>
                </a:solidFill>
              </a:rPr>
              <a:t>() для выполнения </a:t>
            </a:r>
            <a:r>
              <a:rPr lang="ru" sz="1400" dirty="0" smtClean="0">
                <a:solidFill>
                  <a:srgbClr val="F8FAFF"/>
                </a:solidFill>
              </a:rPr>
              <a:t>операции</a:t>
            </a:r>
            <a:r>
              <a:rPr lang="en-US" sz="1400" dirty="0" smtClean="0">
                <a:solidFill>
                  <a:srgbClr val="F8FAFF"/>
                </a:solidFill>
              </a:rPr>
              <a:t>.                                                          Undo() </a:t>
            </a:r>
            <a:r>
              <a:rPr lang="ru-RU" sz="1400" dirty="0" smtClean="0">
                <a:solidFill>
                  <a:srgbClr val="F8FAFF"/>
                </a:solidFill>
              </a:rPr>
              <a:t>для отмены операции.</a:t>
            </a:r>
            <a:endParaRPr sz="1400" dirty="0">
              <a:solidFill>
                <a:srgbClr val="F8FAFF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400"/>
              <a:buFont typeface="Roboto"/>
              <a:buChar char="●"/>
            </a:pPr>
            <a:r>
              <a:rPr lang="ru" sz="1400" dirty="0" smtClean="0">
                <a:solidFill>
                  <a:srgbClr val="F8FAFF"/>
                </a:solidFill>
              </a:rPr>
              <a:t>InsertMoney</a:t>
            </a:r>
            <a:r>
              <a:rPr lang="en-US" sz="1400" dirty="0" smtClean="0">
                <a:solidFill>
                  <a:srgbClr val="F8FAFF"/>
                </a:solidFill>
              </a:rPr>
              <a:t>/GetMoney</a:t>
            </a:r>
            <a:r>
              <a:rPr lang="ru" sz="1400" dirty="0">
                <a:solidFill>
                  <a:srgbClr val="F8FAFF"/>
                </a:solidFill>
              </a:rPr>
              <a:t> </a:t>
            </a:r>
            <a:r>
              <a:rPr lang="ru" sz="1400" dirty="0" smtClean="0">
                <a:solidFill>
                  <a:srgbClr val="F8FAFF"/>
                </a:solidFill>
              </a:rPr>
              <a:t>- </a:t>
            </a:r>
            <a:r>
              <a:rPr lang="ru" sz="1400" dirty="0">
                <a:solidFill>
                  <a:srgbClr val="F8FAFF"/>
                </a:solidFill>
              </a:rPr>
              <a:t>Инкапсулирует логику </a:t>
            </a:r>
            <a:r>
              <a:rPr lang="ru" sz="1400" dirty="0" smtClean="0">
                <a:solidFill>
                  <a:srgbClr val="F8FAFF"/>
                </a:solidFill>
              </a:rPr>
              <a:t>внесения</a:t>
            </a:r>
            <a:r>
              <a:rPr lang="en-US" sz="1400" dirty="0" smtClean="0">
                <a:solidFill>
                  <a:srgbClr val="F8FAFF"/>
                </a:solidFill>
              </a:rPr>
              <a:t>/</a:t>
            </a:r>
            <a:r>
              <a:rPr lang="ru-RU" sz="1400" dirty="0" smtClean="0">
                <a:solidFill>
                  <a:srgbClr val="F8FAFF"/>
                </a:solidFill>
              </a:rPr>
              <a:t>снятия</a:t>
            </a:r>
            <a:r>
              <a:rPr lang="ru" sz="1400" dirty="0" smtClean="0">
                <a:solidFill>
                  <a:srgbClr val="F8FAFF"/>
                </a:solidFill>
              </a:rPr>
              <a:t> </a:t>
            </a:r>
            <a:r>
              <a:rPr lang="ru" sz="1400" dirty="0">
                <a:solidFill>
                  <a:srgbClr val="F8FAFF"/>
                </a:solidFill>
              </a:rPr>
              <a:t>денег</a:t>
            </a:r>
            <a:r>
              <a:rPr lang="ru" sz="1400" dirty="0" smtClean="0">
                <a:solidFill>
                  <a:srgbClr val="F8FAFF"/>
                </a:solidFill>
              </a:rPr>
              <a:t>.</a:t>
            </a:r>
            <a:endParaRPr lang="ru-RU" sz="1400" dirty="0">
              <a:solidFill>
                <a:srgbClr val="F8FAFF"/>
              </a:solidFill>
            </a:endParaRPr>
          </a:p>
          <a:p>
            <a:pPr lvl="0" indent="-317500">
              <a:buClr>
                <a:srgbClr val="F8FAFF"/>
              </a:buClr>
              <a:buSzPts val="1400"/>
              <a:buFont typeface="Roboto"/>
              <a:buChar char="●"/>
            </a:pPr>
            <a:r>
              <a:rPr lang="ru-RU" dirty="0" smtClean="0"/>
              <a:t>Инкапсулирует логику оплаты</a:t>
            </a:r>
            <a:r>
              <a:rPr lang="en-US" dirty="0" smtClean="0"/>
              <a:t>: </a:t>
            </a:r>
            <a:endParaRPr lang="ru-RU" dirty="0"/>
          </a:p>
          <a:p>
            <a:pPr marL="139700" lvl="0" indent="0">
              <a:buClr>
                <a:srgbClr val="F8FAFF"/>
              </a:buClr>
              <a:buSzPts val="1400"/>
              <a:buNone/>
            </a:pPr>
            <a:r>
              <a:rPr lang="ru-RU" sz="1400" dirty="0" smtClean="0"/>
              <a:t>	</a:t>
            </a:r>
            <a:r>
              <a:rPr lang="en-US" sz="1400" dirty="0" smtClean="0"/>
              <a:t>PayCellularNetwork</a:t>
            </a:r>
            <a:r>
              <a:rPr lang="ru-RU" sz="1400" dirty="0" smtClean="0"/>
              <a:t> – сотовой связи,</a:t>
            </a:r>
          </a:p>
          <a:p>
            <a:pPr marL="139700" lvl="0" indent="0">
              <a:buClr>
                <a:srgbClr val="F8FAFF"/>
              </a:buClr>
              <a:buSzPts val="1400"/>
              <a:buNone/>
            </a:pPr>
            <a:r>
              <a:rPr lang="ru-RU" dirty="0" smtClean="0"/>
              <a:t>	</a:t>
            </a:r>
            <a:r>
              <a:rPr lang="en-US" dirty="0" smtClean="0"/>
              <a:t>PayWaterSupply</a:t>
            </a:r>
            <a:r>
              <a:rPr lang="ru-RU" dirty="0" smtClean="0"/>
              <a:t> – водоснабжения,</a:t>
            </a:r>
          </a:p>
          <a:p>
            <a:pPr marL="139700" lvl="0" indent="0">
              <a:buClr>
                <a:srgbClr val="F8FAFF"/>
              </a:buClr>
              <a:buSzPts val="1400"/>
              <a:buNone/>
            </a:pPr>
            <a:r>
              <a:rPr lang="ru-RU" dirty="0" smtClean="0"/>
              <a:t>	</a:t>
            </a:r>
            <a:r>
              <a:rPr lang="en-US" dirty="0" smtClean="0"/>
              <a:t>PayGasSupply</a:t>
            </a:r>
            <a:r>
              <a:rPr lang="ru-RU" dirty="0" smtClean="0"/>
              <a:t> </a:t>
            </a:r>
            <a:r>
              <a:rPr lang="ru-RU" dirty="0" smtClean="0"/>
              <a:t>– газоснабжения,</a:t>
            </a:r>
          </a:p>
          <a:p>
            <a:pPr marL="139700" lvl="0" indent="0">
              <a:buClr>
                <a:srgbClr val="F8FAFF"/>
              </a:buClr>
              <a:buSzPts val="1400"/>
              <a:buNone/>
            </a:pPr>
            <a:r>
              <a:rPr lang="ru-RU" dirty="0" smtClean="0"/>
              <a:t>	</a:t>
            </a:r>
            <a:r>
              <a:rPr lang="en-US" dirty="0" smtClean="0"/>
              <a:t>PayPowerSupply</a:t>
            </a:r>
            <a:r>
              <a:rPr lang="ru-RU" dirty="0" smtClean="0"/>
              <a:t> – электроснабжения.</a:t>
            </a:r>
            <a:endParaRPr sz="1400" dirty="0">
              <a:solidFill>
                <a:srgbClr val="F8FAFF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097" y="1280057"/>
            <a:ext cx="4337385" cy="32190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33" y="1567965"/>
            <a:ext cx="2675520" cy="264622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623" y="329542"/>
            <a:ext cx="4363059" cy="247684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868" y="2870596"/>
            <a:ext cx="2438740" cy="201005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110</TotalTime>
  <Words>107</Words>
  <Application>Microsoft Office PowerPoint</Application>
  <PresentationFormat>Экран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2" baseType="lpstr">
      <vt:lpstr>Calisto MT</vt:lpstr>
      <vt:lpstr>Wingdings 2</vt:lpstr>
      <vt:lpstr>Arial</vt:lpstr>
      <vt:lpstr>Times New Roman</vt:lpstr>
      <vt:lpstr>Roboto</vt:lpstr>
      <vt:lpstr>Trebuchet MS</vt:lpstr>
      <vt:lpstr>Lato</vt:lpstr>
      <vt:lpstr>Сланец</vt:lpstr>
      <vt:lpstr>АТМ терминал банка</vt:lpstr>
      <vt:lpstr>Задание:   </vt:lpstr>
      <vt:lpstr>Паттерн проектирования - Команда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АТМ терминал банка</dc:title>
  <dc:creator>Егор</dc:creator>
  <cp:lastModifiedBy>Егор</cp:lastModifiedBy>
  <cp:revision>9</cp:revision>
  <dcterms:modified xsi:type="dcterms:W3CDTF">2025-05-09T18:16:53Z</dcterms:modified>
</cp:coreProperties>
</file>