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1bc757c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1bc757c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1bc75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d1bc75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1bc757c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d1bc757c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1bc757c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d1bc757c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Issa &amp; Alexander Fudala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Environment/Language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333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our database we will use </a:t>
            </a:r>
            <a:r>
              <a:rPr lang="en" sz="2200"/>
              <a:t>P</a:t>
            </a:r>
            <a:r>
              <a:rPr lang="en" sz="2200"/>
              <a:t>ostgreSQL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will use the React Native framework with Expo to run our application</a:t>
            </a:r>
            <a:endParaRPr sz="22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900" y="344874"/>
            <a:ext cx="1230350" cy="13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375" y="1964588"/>
            <a:ext cx="2627400" cy="13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342" y="3584325"/>
            <a:ext cx="2335458" cy="1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469600"/>
            <a:ext cx="41115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will access a wide list of cocktails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user selects the data-base, it will display a list of different types of cocktails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add, edit, and search through the different cocktails</a:t>
            </a:r>
            <a:endParaRPr sz="20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50" y="152400"/>
            <a:ext cx="387095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15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25" y="615475"/>
            <a:ext cx="5086298" cy="39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643050" y="59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Specification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50" y="531450"/>
            <a:ext cx="6455877" cy="408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