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1bc757c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1bc757c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1bc75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1bc75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1bc757c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d1bc757c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d1bc757c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d1bc757c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d2179e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d2179e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Issa &amp; Alexander Fudala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Environment/Language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58575"/>
            <a:ext cx="53331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our database we will use </a:t>
            </a:r>
            <a:r>
              <a:rPr lang="en" sz="2000"/>
              <a:t>P</a:t>
            </a:r>
            <a:r>
              <a:rPr lang="en" sz="2000"/>
              <a:t>ostgreSQL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use the React Native framework with Expo to run our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Native is a framework for building native apps using React; an open source front end JavaScript library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Expo will allow us to run our app on iOS, Android, and the web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900" y="344874"/>
            <a:ext cx="1230350" cy="13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375" y="1964588"/>
            <a:ext cx="2627400" cy="13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342" y="3584325"/>
            <a:ext cx="2335458" cy="1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469600"/>
            <a:ext cx="41115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will access a wide list of cocktails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user selects the data-base, it will display a list of different types of cocktails</a:t>
            </a:r>
            <a:endParaRPr sz="1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add, edit, and search through the different cocktails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search by cocktail names, bartender, bar/company, and the type of glassware</a:t>
            </a:r>
            <a:endParaRPr sz="20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50" y="152400"/>
            <a:ext cx="387095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15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25" y="615475"/>
            <a:ext cx="5086298" cy="39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2428675" y="2736850"/>
            <a:ext cx="8145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29075" y="2135175"/>
            <a:ext cx="946500" cy="40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042025" y="4557375"/>
            <a:ext cx="10419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476775" y="4204325"/>
            <a:ext cx="1041900" cy="29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551300" y="4453775"/>
            <a:ext cx="865800" cy="3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 flipH="1" rot="10800000">
            <a:off x="3257800" y="2927750"/>
            <a:ext cx="205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 flipH="1" rot="10800000">
            <a:off x="4299700" y="4241000"/>
            <a:ext cx="2643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50" idx="2"/>
            <a:endCxn id="150" idx="2"/>
          </p:cNvCxnSpPr>
          <p:nvPr/>
        </p:nvCxnSpPr>
        <p:spPr>
          <a:xfrm>
            <a:off x="5863874" y="452802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endCxn id="153" idx="0"/>
          </p:cNvCxnSpPr>
          <p:nvPr/>
        </p:nvCxnSpPr>
        <p:spPr>
          <a:xfrm flipH="1">
            <a:off x="5562975" y="4387875"/>
            <a:ext cx="279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 rot="10800000">
            <a:off x="7190700" y="4284925"/>
            <a:ext cx="3081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5150825" y="2487375"/>
            <a:ext cx="418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/>
          <p:nvPr/>
        </p:nvSpPr>
        <p:spPr>
          <a:xfrm>
            <a:off x="7902450" y="2259900"/>
            <a:ext cx="946500" cy="35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 flipH="1">
            <a:off x="7968275" y="2560750"/>
            <a:ext cx="735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643050" y="59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Specification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50" y="531450"/>
            <a:ext cx="6455877" cy="408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819150" y="557650"/>
            <a:ext cx="7505700" cy="3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