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67" r:id="rId6"/>
    <p:sldId id="268" r:id="rId7"/>
    <p:sldId id="26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75" d="100"/>
          <a:sy n="75" d="100"/>
        </p:scale>
        <p:origin x="241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9595"/>
            <a:ext cx="12192000" cy="171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030612"/>
            <a:ext cx="12192000" cy="156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smtClean="0"/>
              <a:t>청년 맞춤형 온라인 취업지원사업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잡아바</a:t>
            </a:r>
            <a:r>
              <a:rPr lang="ko-KR" altLang="en-US" sz="2400" dirty="0" smtClean="0"/>
              <a:t> 청년 센터 홈페이지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482" y="5859261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김희석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김민철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김도훈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유성진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권영남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5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- Login)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2143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권한 </a:t>
            </a:r>
            <a:r>
              <a:rPr lang="ko-KR" altLang="en-US" sz="1500" dirty="0"/>
              <a:t>관</a:t>
            </a:r>
            <a:r>
              <a:rPr lang="ko-KR" altLang="en-US" sz="1500" dirty="0" smtClean="0"/>
              <a:t>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강사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컨설턴트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(Main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Body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9" y="2774555"/>
            <a:ext cx="7968185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메인 슬라이드 배너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56950" y="2977955"/>
            <a:ext cx="12287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009" y="4641455"/>
            <a:ext cx="7968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서브 슬라이드 배너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30009" y="5127230"/>
            <a:ext cx="7968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공지사항 배너</a:t>
            </a:r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[1]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Header, Footer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[2]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 페이지 별로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[3]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잡아바</a:t>
            </a:r>
            <a:r>
              <a:rPr lang="ko-KR" altLang="en-US" sz="1200" dirty="0" smtClean="0">
                <a:solidFill>
                  <a:schemeClr val="tx1"/>
                </a:solidFill>
              </a:rPr>
              <a:t> 홈페이지와 비슷하게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푸른색 계열 디자인 적용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홈페이지로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팝업창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 등 필요한 내용 게시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 자료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내비게이션 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항목 클릭 시 </a:t>
            </a:r>
            <a:r>
              <a:rPr lang="en-US" altLang="ko-KR" sz="1200" dirty="0" smtClean="0">
                <a:solidFill>
                  <a:schemeClr val="tx1"/>
                </a:solidFill>
              </a:rPr>
              <a:t>Body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메인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광고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 자료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서브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바로 가기 </a:t>
            </a:r>
            <a:r>
              <a:rPr lang="en-US" altLang="ko-KR" sz="1200" dirty="0" smtClean="0">
                <a:solidFill>
                  <a:schemeClr val="tx1"/>
                </a:solidFill>
              </a:rPr>
              <a:t>or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자료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게시판과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연동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6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26672" y="3695918"/>
            <a:ext cx="796818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426673" y="5281174"/>
            <a:ext cx="79681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ko-KR" altLang="en-US" sz="200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(Sign Up)</a:t>
            </a:r>
            <a:endParaRPr lang="en-US" altLang="ko-KR" sz="30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동의 및 인증 기능 구현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smtClean="0">
                <a:solidFill>
                  <a:schemeClr val="tx1"/>
                </a:solidFill>
              </a:rPr>
              <a:t>완료 후 다음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유효성 검사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336" y="2700285"/>
            <a:ext cx="8077203" cy="326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endParaRPr lang="en-US" altLang="ko-KR" sz="1000" dirty="0" smtClean="0"/>
          </a:p>
          <a:p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</a:t>
            </a:r>
            <a:r>
              <a:rPr lang="ko-KR" altLang="en-US" sz="1200" dirty="0" smtClean="0"/>
              <a:t>관 전체 동의</a:t>
            </a: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pPr algn="r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 smtClean="0"/>
          </a:p>
          <a:p>
            <a:pPr algn="r"/>
            <a:r>
              <a:rPr lang="ko-KR" altLang="en-US" sz="1200" dirty="0" err="1"/>
              <a:t>ㅁ</a:t>
            </a:r>
            <a:r>
              <a:rPr lang="ko-KR" altLang="en-US" sz="1200" dirty="0"/>
              <a:t> 약관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r"/>
            <a:endParaRPr lang="en-US" altLang="ko-KR" sz="1200" dirty="0" smtClean="0"/>
          </a:p>
          <a:p>
            <a:r>
              <a:rPr lang="ko-KR" altLang="en-US" sz="1200" dirty="0" smtClean="0"/>
              <a:t>회원 본인 인증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30009" y="2774555"/>
            <a:ext cx="79681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약관동의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및 인증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회원기본정보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추가정보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가입완료</a:t>
            </a:r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" y="3978515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1" y="4578080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2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872740" y="5615940"/>
            <a:ext cx="92202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휴대폰 인증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15416" y="5612227"/>
            <a:ext cx="922020" cy="213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아이핀</a:t>
            </a:r>
            <a:r>
              <a:rPr lang="ko-KR" altLang="en-US" sz="1000" b="1" dirty="0" smtClean="0"/>
              <a:t> 인증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60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(Information)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인사말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경기청년일자리협업단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설명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</a:rPr>
              <a:t>공지사항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형식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</a:t>
            </a:r>
            <a:r>
              <a:rPr lang="ko-KR" altLang="en-US" sz="1200" dirty="0" smtClean="0">
                <a:solidFill>
                  <a:schemeClr val="tx1"/>
                </a:solidFill>
              </a:rPr>
              <a:t>글 기능 </a:t>
            </a:r>
            <a:r>
              <a:rPr lang="en-US" altLang="ko-KR" sz="1200" dirty="0" smtClean="0">
                <a:solidFill>
                  <a:schemeClr val="tx1"/>
                </a:solidFill>
              </a:rPr>
              <a:t>X)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200" dirty="0" smtClean="0">
                <a:solidFill>
                  <a:schemeClr val="tx1"/>
                </a:solidFill>
              </a:rPr>
              <a:t> 공지사항 배너 연계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인사말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답변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33882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취업진로검사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취업진로검사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워크넷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진로검사</a:t>
            </a:r>
            <a:r>
              <a:rPr lang="ko-KR" altLang="en-US" sz="1500" dirty="0" smtClean="0"/>
              <a:t> 링크</a:t>
            </a:r>
            <a:r>
              <a:rPr lang="en-US" altLang="ko-KR" sz="1500" dirty="0" smtClean="0"/>
              <a:t>(?)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Q&amp;A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답변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FAQ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</a:t>
            </a:r>
            <a:r>
              <a:rPr lang="en-US" altLang="ko-KR" dirty="0" smtClean="0"/>
              <a:t>&amp;  </a:t>
            </a:r>
            <a:r>
              <a:rPr lang="en-US" altLang="ko-KR" dirty="0" smtClean="0"/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14646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자유게시판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학습현황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수강 중인 과목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관심 있는 과목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1/2)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교육정보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전체 교육 일정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커리큘럼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주요 행사 안내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과목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90749" y="369189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0749" y="4130550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0749" y="459642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2409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2427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2444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2462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2/2)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</a:t>
            </a:r>
            <a:r>
              <a:rPr lang="ko-KR" altLang="en-US" sz="1500" dirty="0" smtClean="0">
                <a:solidFill>
                  <a:schemeClr val="tx1"/>
                </a:solidFill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Q&amp;A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교육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내용 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강사와 교육생 간의 대화 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학습자료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학습자료란에 필요 자료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 파일 업로드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 파일 다운로드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콘텐츠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취업준비과정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취업준비</a:t>
            </a:r>
            <a:r>
              <a:rPr lang="en-US" altLang="ko-KR" sz="1200" dirty="0" smtClean="0">
                <a:solidFill>
                  <a:schemeClr val="tx1"/>
                </a:solidFill>
              </a:rPr>
              <a:t>, NCS, </a:t>
            </a:r>
            <a:r>
              <a:rPr lang="ko-KR" altLang="en-US" sz="1200" dirty="0" smtClean="0">
                <a:solidFill>
                  <a:schemeClr val="tx1"/>
                </a:solidFill>
              </a:rPr>
              <a:t>직장 적응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인적성</a:t>
            </a:r>
            <a:r>
              <a:rPr lang="ko-KR" altLang="en-US" sz="1200" dirty="0" smtClean="0">
                <a:solidFill>
                  <a:schemeClr val="tx1"/>
                </a:solidFill>
              </a:rPr>
              <a:t> 검사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외국어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영어</a:t>
            </a:r>
            <a:r>
              <a:rPr lang="en-US" altLang="ko-KR" sz="1200" dirty="0" smtClean="0">
                <a:solidFill>
                  <a:schemeClr val="tx1"/>
                </a:solidFill>
              </a:rPr>
              <a:t>(TOEIC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일본어</a:t>
            </a:r>
            <a:r>
              <a:rPr lang="en-US" altLang="ko-KR" sz="1200" dirty="0" smtClean="0">
                <a:solidFill>
                  <a:schemeClr val="tx1"/>
                </a:solidFill>
              </a:rPr>
              <a:t>(JLPT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중국어</a:t>
            </a:r>
            <a:r>
              <a:rPr lang="en-US" altLang="ko-KR" sz="1200" dirty="0" smtClean="0">
                <a:solidFill>
                  <a:schemeClr val="tx1"/>
                </a:solidFill>
              </a:rPr>
              <a:t>(HSK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어학 시험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 자격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전산 자격 과정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대학 및 직업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계고별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맞춤형 특화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취득 이벤트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수료 동기부여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이벤트 등 진행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0219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Q&amp;A</a:t>
            </a:r>
            <a:r>
              <a:rPr lang="ko-KR" altLang="en-US" sz="1500" dirty="0" smtClean="0"/>
              <a:t>공간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 내용 문의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학습자료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274" y="4767814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6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1020</Words>
  <Application>Microsoft Office PowerPoint</Application>
  <PresentationFormat>와이드스크린</PresentationFormat>
  <Paragraphs>471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big1-05</dc:creator>
  <cp:lastModifiedBy>big1-05</cp:lastModifiedBy>
  <cp:revision>151</cp:revision>
  <dcterms:created xsi:type="dcterms:W3CDTF">2022-09-01T07:17:58Z</dcterms:created>
  <dcterms:modified xsi:type="dcterms:W3CDTF">2022-09-05T08:14:35Z</dcterms:modified>
</cp:coreProperties>
</file>