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5" r:id="rId5"/>
    <p:sldId id="267" r:id="rId6"/>
    <p:sldId id="268" r:id="rId7"/>
    <p:sldId id="26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1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B4A6-AC7D-4528-9CC2-4A06AB88324E}" type="datetimeFigureOut">
              <a:rPr lang="ko-KR" altLang="en-US" smtClean="0"/>
              <a:t>2022-09-05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9595"/>
            <a:ext cx="12192000" cy="1712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030612"/>
            <a:ext cx="12192000" cy="1561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smtClean="0"/>
              <a:t>청년 맞춤형 온라인 취업지원사업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 err="1" smtClean="0"/>
              <a:t>잡아바</a:t>
            </a:r>
            <a:r>
              <a:rPr lang="ko-KR" altLang="en-US" sz="2400" dirty="0" smtClean="0"/>
              <a:t> 청년 센터 홈페이지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97482" y="5859261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조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어도하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김희석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김민철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김도훈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유성진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권영남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5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- Login)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02143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권한 </a:t>
            </a:r>
            <a:r>
              <a:rPr lang="ko-KR" altLang="en-US" sz="1500" dirty="0"/>
              <a:t>관</a:t>
            </a:r>
            <a:r>
              <a:rPr lang="ko-KR" altLang="en-US" sz="1500" dirty="0" smtClean="0"/>
              <a:t>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강사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smtClean="0"/>
              <a:t>컨설턴트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1476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2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(Main Page)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Body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0009" y="2774555"/>
            <a:ext cx="7968185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메인 슬라이드 배너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656950" y="2977955"/>
            <a:ext cx="122872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팝업창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0009" y="4641455"/>
            <a:ext cx="79681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서브 슬라이드 배너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30010" y="5127230"/>
            <a:ext cx="3958634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/>
          </a:p>
          <a:p>
            <a:pPr algn="ctr"/>
            <a:r>
              <a:rPr lang="ko-KR" altLang="en-US" dirty="0" smtClean="0"/>
              <a:t>공지사항 배너</a:t>
            </a:r>
            <a:endParaRPr lang="en-US" altLang="ko-KR" dirty="0" smtClean="0"/>
          </a:p>
          <a:p>
            <a:pPr algn="ctr"/>
            <a:endParaRPr lang="en-US" altLang="ko-KR" sz="7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[1]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Header, Footer </a:t>
            </a:r>
            <a:r>
              <a:rPr lang="ko-KR" altLang="en-US" sz="1200" dirty="0" smtClean="0">
                <a:solidFill>
                  <a:schemeClr val="tx1"/>
                </a:solidFill>
              </a:rPr>
              <a:t>고정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[2]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부분 페이지 별로 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[3]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잡아바</a:t>
            </a:r>
            <a:r>
              <a:rPr lang="ko-KR" altLang="en-US" sz="1200" dirty="0" smtClean="0">
                <a:solidFill>
                  <a:schemeClr val="tx1"/>
                </a:solidFill>
              </a:rPr>
              <a:t> 홈페이지와 비슷하게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푸른색 계열 디자인 적용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로고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홈페이지로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팝업창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설명 </a:t>
            </a:r>
            <a:r>
              <a:rPr lang="ko-KR" altLang="en-US" sz="1200" dirty="0" smtClean="0">
                <a:solidFill>
                  <a:schemeClr val="tx1"/>
                </a:solidFill>
              </a:rPr>
              <a:t>등 필요한 내용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내비게이션 메뉴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항목 클릭 시 </a:t>
            </a:r>
            <a:r>
              <a:rPr lang="en-US" altLang="ko-KR" sz="1200" dirty="0" smtClean="0">
                <a:solidFill>
                  <a:schemeClr val="tx1"/>
                </a:solidFill>
              </a:rPr>
              <a:t>Body 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일반회원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 구분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메인 슬라이드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광고 및 정보 노출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서브 슬라이드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</a:t>
            </a:r>
            <a:r>
              <a:rPr lang="ko-KR" altLang="en-US" sz="1200" dirty="0" smtClean="0">
                <a:solidFill>
                  <a:schemeClr val="tx1"/>
                </a:solidFill>
              </a:rPr>
              <a:t>바로 </a:t>
            </a:r>
            <a:r>
              <a:rPr lang="ko-KR" altLang="en-US" sz="1200" dirty="0" smtClean="0">
                <a:solidFill>
                  <a:schemeClr val="tx1"/>
                </a:solidFill>
              </a:rPr>
              <a:t>가기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공지사항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 출력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 게시판과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연동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빅데이터 시각화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빅데이터 시각화 자료 출력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4844" y="5127230"/>
            <a:ext cx="3933349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/>
          </a:p>
          <a:p>
            <a:pPr algn="ctr"/>
            <a:r>
              <a:rPr lang="ko-KR" altLang="en-US" dirty="0" smtClean="0"/>
              <a:t>빅데이터 시각화 배너</a:t>
            </a:r>
            <a:endParaRPr lang="en-US" altLang="ko-KR" dirty="0" smtClean="0"/>
          </a:p>
          <a:p>
            <a:pPr algn="ctr"/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2968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26672" y="3695918"/>
            <a:ext cx="796818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 smtClean="0"/>
          </a:p>
          <a:p>
            <a:pPr algn="ctr"/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426673" y="5281174"/>
            <a:ext cx="79681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ko-KR" altLang="en-US" sz="200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(Sign Up)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</a:rPr>
              <a:t>동의 및 인증 기능 구현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2. </a:t>
            </a:r>
            <a:r>
              <a:rPr lang="ko-KR" altLang="en-US" sz="1500" dirty="0" smtClean="0">
                <a:solidFill>
                  <a:schemeClr val="tx1"/>
                </a:solidFill>
              </a:rPr>
              <a:t>완료 후 다음 페이지 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유효성 검사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336" y="2700285"/>
            <a:ext cx="8077203" cy="32624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endParaRPr lang="en-US" altLang="ko-KR" sz="1000" dirty="0" smtClean="0"/>
          </a:p>
          <a:p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약관 전체 동의</a:t>
            </a:r>
            <a:endParaRPr lang="en-US" altLang="ko-KR" sz="1200" dirty="0" smtClean="0"/>
          </a:p>
          <a:p>
            <a:endParaRPr lang="en-US" altLang="ko-KR" dirty="0" smtClean="0"/>
          </a:p>
          <a:p>
            <a:endParaRPr lang="en-US" altLang="ko-KR" sz="1200" dirty="0" smtClean="0"/>
          </a:p>
          <a:p>
            <a:pPr algn="r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약관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동의</a:t>
            </a:r>
            <a:endParaRPr lang="en-US" altLang="ko-KR" sz="12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sz="1000" dirty="0" smtClean="0"/>
          </a:p>
          <a:p>
            <a:pPr algn="r"/>
            <a:r>
              <a:rPr lang="ko-KR" altLang="en-US" sz="1200" dirty="0" err="1"/>
              <a:t>ㅁ</a:t>
            </a:r>
            <a:r>
              <a:rPr lang="ko-KR" altLang="en-US" sz="1200" dirty="0"/>
              <a:t> 약관 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동의</a:t>
            </a:r>
            <a:endParaRPr lang="en-US" altLang="ko-KR" sz="1200" dirty="0" smtClean="0"/>
          </a:p>
          <a:p>
            <a:pPr algn="r"/>
            <a:endParaRPr lang="en-US" altLang="ko-KR" sz="1200" dirty="0" smtClean="0"/>
          </a:p>
          <a:p>
            <a:r>
              <a:rPr lang="ko-KR" altLang="en-US" sz="1200" dirty="0" smtClean="0"/>
              <a:t>회원 본인 인증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30009" y="2774555"/>
            <a:ext cx="79681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ko-KR" altLang="en-US" b="1" dirty="0" smtClean="0">
                <a:solidFill>
                  <a:schemeClr val="accent1"/>
                </a:solidFill>
              </a:rPr>
              <a:t>약관동의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smtClean="0">
                <a:solidFill>
                  <a:schemeClr val="accent1"/>
                </a:solidFill>
              </a:rPr>
              <a:t>및 인증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회원기본정보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추가정보 작성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가입완료</a:t>
            </a:r>
            <a:endParaRPr lang="en-US" altLang="ko-KR" dirty="0" smtClean="0"/>
          </a:p>
          <a:p>
            <a:pPr algn="ctr"/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" y="3978515"/>
            <a:ext cx="7860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약관</a:t>
            </a:r>
            <a:r>
              <a:rPr lang="en-US" altLang="ko-KR" dirty="0" smtClean="0"/>
              <a:t> 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80061" y="4578080"/>
            <a:ext cx="7860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약관</a:t>
            </a:r>
            <a:r>
              <a:rPr lang="en-US" altLang="ko-KR" dirty="0" smtClean="0"/>
              <a:t> 2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872740" y="5615940"/>
            <a:ext cx="922020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휴대폰 인증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015416" y="5612227"/>
            <a:ext cx="922020" cy="213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아이핀</a:t>
            </a:r>
            <a:r>
              <a:rPr lang="ko-KR" altLang="en-US" sz="1000" b="1" dirty="0" smtClean="0"/>
              <a:t> 인증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460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(Information)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</a:rPr>
              <a:t>인사말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홈페이지 전반 설명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2. </a:t>
            </a:r>
            <a:r>
              <a:rPr lang="ko-KR" altLang="en-US" sz="1500" dirty="0" err="1" smtClean="0">
                <a:solidFill>
                  <a:schemeClr val="tx1"/>
                </a:solidFill>
              </a:rPr>
              <a:t>경기청년일자리협업단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설명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3. </a:t>
            </a:r>
            <a:r>
              <a:rPr lang="ko-KR" altLang="en-US" sz="1500" dirty="0" smtClean="0">
                <a:solidFill>
                  <a:schemeClr val="tx1"/>
                </a:solidFill>
              </a:rPr>
              <a:t>공지사항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형식 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댓</a:t>
            </a:r>
            <a:r>
              <a:rPr lang="ko-KR" altLang="en-US" sz="1200" dirty="0" smtClean="0">
                <a:solidFill>
                  <a:schemeClr val="tx1"/>
                </a:solidFill>
              </a:rPr>
              <a:t>글 기능 </a:t>
            </a:r>
            <a:r>
              <a:rPr lang="en-US" altLang="ko-KR" sz="1200" dirty="0" smtClean="0">
                <a:solidFill>
                  <a:schemeClr val="tx1"/>
                </a:solidFill>
              </a:rPr>
              <a:t>X)</a:t>
            </a: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메인화면</a:t>
            </a:r>
            <a:r>
              <a:rPr lang="ko-KR" altLang="en-US" sz="1200" dirty="0" smtClean="0">
                <a:solidFill>
                  <a:schemeClr val="tx1"/>
                </a:solidFill>
              </a:rPr>
              <a:t> 공지사항 배너 연계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인 사 말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2" y="3356068"/>
            <a:ext cx="11079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경기청년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협업단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3430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962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76174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인사말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12974" y="3586917"/>
            <a:ext cx="5695950" cy="1594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(Job Link Page)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취업 연계 서비스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취업진로검사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▶ 취업진로검사 개요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취업진로에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설명글</a:t>
            </a:r>
            <a:r>
              <a:rPr lang="ko-KR" altLang="en-US" sz="1200" dirty="0" smtClean="0">
                <a:solidFill>
                  <a:schemeClr val="tx1"/>
                </a:solidFill>
              </a:rPr>
              <a:t>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err="1">
                <a:solidFill>
                  <a:schemeClr val="tx1"/>
                </a:solidFill>
              </a:rPr>
              <a:t>워크넷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진로검사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링크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워크넷과</a:t>
            </a:r>
            <a:r>
              <a:rPr lang="ko-KR" altLang="en-US" sz="1200" dirty="0" smtClean="0">
                <a:solidFill>
                  <a:schemeClr val="tx1"/>
                </a:solidFill>
              </a:rPr>
              <a:t> 연계하여 화면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링크를 걸거나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페이지를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자기소개서 컨설팅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답변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 멘토링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 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4" y="289477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진로검사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자소컨설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372726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취업멘토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35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338828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취업진로검사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취업진로검사 개요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워크넷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진로검사</a:t>
            </a:r>
            <a:r>
              <a:rPr lang="ko-KR" altLang="en-US" sz="1500" dirty="0" smtClean="0"/>
              <a:t> 링크</a:t>
            </a:r>
            <a:r>
              <a:rPr lang="en-US" altLang="ko-KR" sz="1500" dirty="0" smtClean="0"/>
              <a:t>(?)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4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(Board)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답변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답변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146468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자유게시판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Page)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학습현황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수강 중인 과목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smtClean="0"/>
              <a:t>관심 있는 과목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1476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1/2)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교육정보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전체 교육 일정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커리큘럼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주요 행사 안내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과목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190749" y="3691899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90749" y="4130550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90749" y="4596429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24099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24274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24449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24624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2/2)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9789" y="1962292"/>
            <a:ext cx="665125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</a:t>
            </a:r>
            <a:r>
              <a:rPr lang="ko-KR" altLang="en-US" sz="1500" dirty="0" smtClean="0">
                <a:solidFill>
                  <a:schemeClr val="tx1"/>
                </a:solidFill>
              </a:rPr>
              <a:t>출력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Q&amp;A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공간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교육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내용 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강사와 교육생 간의 대화 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및 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학습자료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학습자료란에 필요 자료 게시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 파일 업로드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 파일 다운로드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콘텐츠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취업준비과정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취업준비</a:t>
            </a:r>
            <a:r>
              <a:rPr lang="en-US" altLang="ko-KR" sz="1200" dirty="0" smtClean="0">
                <a:solidFill>
                  <a:schemeClr val="tx1"/>
                </a:solidFill>
              </a:rPr>
              <a:t>, NCS, </a:t>
            </a:r>
            <a:r>
              <a:rPr lang="ko-KR" altLang="en-US" sz="1200" dirty="0" smtClean="0">
                <a:solidFill>
                  <a:schemeClr val="tx1"/>
                </a:solidFill>
              </a:rPr>
              <a:t>직장 적응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인적성</a:t>
            </a:r>
            <a:r>
              <a:rPr lang="ko-KR" altLang="en-US" sz="1200" dirty="0" smtClean="0">
                <a:solidFill>
                  <a:schemeClr val="tx1"/>
                </a:solidFill>
              </a:rPr>
              <a:t> 검사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외국어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영어</a:t>
            </a:r>
            <a:r>
              <a:rPr lang="en-US" altLang="ko-KR" sz="1200" dirty="0" smtClean="0">
                <a:solidFill>
                  <a:schemeClr val="tx1"/>
                </a:solidFill>
              </a:rPr>
              <a:t>(TOEIC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), </a:t>
            </a:r>
            <a:r>
              <a:rPr lang="ko-KR" altLang="en-US" sz="1200" dirty="0" smtClean="0">
                <a:solidFill>
                  <a:schemeClr val="tx1"/>
                </a:solidFill>
              </a:rPr>
              <a:t>일본어</a:t>
            </a:r>
            <a:r>
              <a:rPr lang="en-US" altLang="ko-KR" sz="1200" dirty="0" smtClean="0">
                <a:solidFill>
                  <a:schemeClr val="tx1"/>
                </a:solidFill>
              </a:rPr>
              <a:t>(JLPT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),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중국어</a:t>
            </a:r>
            <a:r>
              <a:rPr lang="en-US" altLang="ko-KR" sz="1200" dirty="0" smtClean="0">
                <a:solidFill>
                  <a:schemeClr val="tx1"/>
                </a:solidFill>
              </a:rPr>
              <a:t>(HSK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어학 시험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자격증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전문 자격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전산 자격 과정 구분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대학 및 직업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계고별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맞춤형 특화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자격증 취득 이벤트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수료 동기부여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이벤트 등 진행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00219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Q&amp;A</a:t>
            </a:r>
            <a:r>
              <a:rPr lang="ko-KR" altLang="en-US" sz="1500" dirty="0" smtClean="0"/>
              <a:t>공간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교육 내용 문의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500" dirty="0" smtClean="0"/>
              <a:t>학습자료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0274" y="4767814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286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1021</Words>
  <Application>Microsoft Office PowerPoint</Application>
  <PresentationFormat>와이드스크린</PresentationFormat>
  <Paragraphs>476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big1-05</dc:creator>
  <cp:lastModifiedBy>big1-05</cp:lastModifiedBy>
  <cp:revision>156</cp:revision>
  <dcterms:created xsi:type="dcterms:W3CDTF">2022-09-01T07:17:58Z</dcterms:created>
  <dcterms:modified xsi:type="dcterms:W3CDTF">2022-09-05T08:27:41Z</dcterms:modified>
</cp:coreProperties>
</file>