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66" r:id="rId5"/>
    <p:sldId id="265" r:id="rId6"/>
    <p:sldId id="282" r:id="rId7"/>
    <p:sldId id="283" r:id="rId8"/>
    <p:sldId id="267" r:id="rId9"/>
    <p:sldId id="284" r:id="rId10"/>
    <p:sldId id="285" r:id="rId11"/>
    <p:sldId id="268" r:id="rId12"/>
    <p:sldId id="286" r:id="rId13"/>
    <p:sldId id="287" r:id="rId14"/>
    <p:sldId id="288" r:id="rId15"/>
    <p:sldId id="269" r:id="rId16"/>
    <p:sldId id="289" r:id="rId17"/>
    <p:sldId id="290" r:id="rId18"/>
    <p:sldId id="291" r:id="rId19"/>
    <p:sldId id="260" r:id="rId20"/>
    <p:sldId id="292" r:id="rId21"/>
    <p:sldId id="293" r:id="rId22"/>
    <p:sldId id="294" r:id="rId23"/>
    <p:sldId id="261" r:id="rId24"/>
    <p:sldId id="263" r:id="rId25"/>
    <p:sldId id="295" r:id="rId26"/>
    <p:sldId id="296" r:id="rId27"/>
    <p:sldId id="297" r:id="rId28"/>
    <p:sldId id="280" r:id="rId29"/>
    <p:sldId id="272" r:id="rId30"/>
    <p:sldId id="273" r:id="rId31"/>
    <p:sldId id="274" r:id="rId32"/>
    <p:sldId id="275" r:id="rId33"/>
    <p:sldId id="278" r:id="rId34"/>
    <p:sldId id="279" r:id="rId35"/>
    <p:sldId id="276" r:id="rId36"/>
    <p:sldId id="277" r:id="rId37"/>
    <p:sldId id="27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FD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5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3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1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1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4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59595"/>
            <a:ext cx="12192000" cy="1712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030612"/>
            <a:ext cx="12192000" cy="1561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 smtClean="0"/>
              <a:t>청년 맞춤형 온라인 취업지원사업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 err="1" smtClean="0"/>
              <a:t>잡아바</a:t>
            </a:r>
            <a:r>
              <a:rPr lang="ko-KR" altLang="en-US" sz="2400" dirty="0" smtClean="0"/>
              <a:t> 청년 센터 홈페이지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97482" y="5859261"/>
            <a:ext cx="542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2</a:t>
            </a:r>
            <a:r>
              <a:rPr lang="ko-KR" altLang="en-US" dirty="0" smtClean="0"/>
              <a:t>조 프로젝트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어도하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김희석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김민철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김도훈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유성진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권영남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858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(Job Link Page 3 / 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취업 연계 서비스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취업진로검사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 ▶ 취업진로검사 개요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취업진로에</a:t>
            </a:r>
            <a:r>
              <a:rPr lang="ko-KR" altLang="en-US" sz="1200" dirty="0" smtClean="0">
                <a:solidFill>
                  <a:schemeClr val="tx1"/>
                </a:solidFill>
              </a:rPr>
              <a:t>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설명글</a:t>
            </a:r>
            <a:r>
              <a:rPr lang="ko-KR" altLang="en-US" sz="1200" dirty="0" smtClean="0">
                <a:solidFill>
                  <a:schemeClr val="tx1"/>
                </a:solidFill>
              </a:rPr>
              <a:t>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err="1">
                <a:solidFill>
                  <a:schemeClr val="tx1"/>
                </a:solidFill>
              </a:rPr>
              <a:t>워크넷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진로검사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링크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워크넷과</a:t>
            </a:r>
            <a:r>
              <a:rPr lang="ko-KR" altLang="en-US" sz="1200" dirty="0" smtClean="0">
                <a:solidFill>
                  <a:schemeClr val="tx1"/>
                </a:solidFill>
              </a:rPr>
              <a:t> 연계하여 화면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링크를 걸거나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페이지를 삽입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자기소개서 컨설팅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댓글 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 멘토링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 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4" y="289477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진로검사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자소컨설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372726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취업멘토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35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21379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취업 멘토링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취업 멘토링 개요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err="1" smtClean="0"/>
              <a:t>게시글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5" name="TextBox 24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2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(Board 1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9767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자유게시판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이용자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자료실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청년지원</a:t>
            </a:r>
            <a:r>
              <a:rPr lang="ko-KR" altLang="en-US" sz="1200" dirty="0" smtClean="0">
                <a:solidFill>
                  <a:schemeClr val="tx1"/>
                </a:solidFill>
              </a:rPr>
              <a:t> 관련 자료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첨부파일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Q&amp;A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질문 및 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FAQ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자주 묻는 질문 리스트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2" y="2894778"/>
            <a:ext cx="11079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/>
          </a:p>
          <a:p>
            <a:pPr algn="ctr"/>
            <a:r>
              <a:rPr lang="ko-KR" altLang="en-US" sz="1400" dirty="0" smtClean="0"/>
              <a:t>자유게시판</a:t>
            </a:r>
            <a:endParaRPr lang="en-US" altLang="ko-KR" sz="1400" dirty="0" smtClean="0"/>
          </a:p>
          <a:p>
            <a:pPr algn="ctr"/>
            <a:endParaRPr lang="en-US" altLang="ko-KR" sz="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 료 실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  &amp; 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  A  Q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146468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자유게시판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11921" y="44140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11921" y="482334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11921" y="3584128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11921" y="400979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11921" y="523108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7" name="TextBox 26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5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(Board 2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9767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자유게시판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이용자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자료실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청년지원</a:t>
            </a:r>
            <a:r>
              <a:rPr lang="ko-KR" altLang="en-US" sz="1200" dirty="0" smtClean="0">
                <a:solidFill>
                  <a:schemeClr val="tx1"/>
                </a:solidFill>
              </a:rPr>
              <a:t> 관련 자료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첨부파일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Q&amp;A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질문 및 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FAQ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자주 묻는 질문 리스트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2" y="289477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/>
          </a:p>
          <a:p>
            <a:pPr algn="ctr"/>
            <a:r>
              <a:rPr lang="ko-KR" altLang="en-US" sz="1400" dirty="0" smtClean="0"/>
              <a:t>자유게시판</a:t>
            </a:r>
            <a:endParaRPr lang="en-US" altLang="ko-KR" sz="1400" dirty="0" smtClean="0"/>
          </a:p>
          <a:p>
            <a:pPr algn="ctr"/>
            <a:endParaRPr lang="en-US" altLang="ko-KR" sz="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 료 실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  &amp; 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  A  Q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76174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자료실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11921" y="44140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11921" y="482334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11921" y="3584128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11921" y="400979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11921" y="523108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7" name="TextBox 26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0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(Board 3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9767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자유게시판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이용자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자료실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청년지원</a:t>
            </a:r>
            <a:r>
              <a:rPr lang="ko-KR" altLang="en-US" sz="1200" dirty="0" smtClean="0">
                <a:solidFill>
                  <a:schemeClr val="tx1"/>
                </a:solidFill>
              </a:rPr>
              <a:t> 관련 자료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첨부파일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Q&amp;A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질문 및 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FAQ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자주 묻는 질문 리스트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2" y="289477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/>
          </a:p>
          <a:p>
            <a:pPr algn="ctr"/>
            <a:r>
              <a:rPr lang="ko-KR" altLang="en-US" sz="1400" dirty="0" smtClean="0"/>
              <a:t>자유게시판</a:t>
            </a:r>
            <a:endParaRPr lang="en-US" altLang="ko-KR" sz="1400" dirty="0" smtClean="0"/>
          </a:p>
          <a:p>
            <a:pPr algn="ctr"/>
            <a:endParaRPr lang="en-US" altLang="ko-KR" sz="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 료 실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  &amp; 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  A  Q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752129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Q &amp; 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11921" y="44140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11921" y="482334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11921" y="3584128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11921" y="400979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11921" y="523108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7" name="TextBox 26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5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(Board 4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9767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자유게시판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이용자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자료실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청년지원</a:t>
            </a:r>
            <a:r>
              <a:rPr lang="ko-KR" altLang="en-US" sz="1200" dirty="0" smtClean="0">
                <a:solidFill>
                  <a:schemeClr val="tx1"/>
                </a:solidFill>
              </a:rPr>
              <a:t> 관련 자료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첨부파일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Q&amp;A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질문 및 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FAQ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자주 묻는 질문 리스트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2" y="289477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/>
          </a:p>
          <a:p>
            <a:pPr algn="ctr"/>
            <a:r>
              <a:rPr lang="ko-KR" altLang="en-US" sz="1400" dirty="0" smtClean="0"/>
              <a:t>자유게시판</a:t>
            </a:r>
            <a:endParaRPr lang="en-US" altLang="ko-KR" sz="1400" dirty="0" smtClean="0"/>
          </a:p>
          <a:p>
            <a:pPr algn="ctr"/>
            <a:endParaRPr lang="en-US" altLang="ko-KR" sz="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 료 실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  &amp; 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  A  Q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691215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 A Q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11921" y="44140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11921" y="482334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11921" y="3584128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11921" y="400979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11921" y="523108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7" name="TextBox 26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7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(My Page 1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학습현황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▶ 수강 중인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과목을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있는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설정한 관심 있는 과목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학습후기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수강한 과목 후기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맞춤교육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설정한 키워드 기준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맞춤 강의 추천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정보수정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개인정보 및 여러 정보들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학습현황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학습후기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맞춤교육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정보수정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학습현황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수강 중인 과목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smtClean="0"/>
              <a:t>관심 있는 과목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147674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90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(My Page 2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학습현황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▶ 수강 중인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과목을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있는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설정한 관심 있는 과목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학습후기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수강한 과목 후기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맞춤교육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설정한 키워드 기준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맞춤 강의 추천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정보수정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개인정보 및 여러 정보들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학습현황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학습후기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맞춤교육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정보수정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학습후기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한줄평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9221" y="3859806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271499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199221" y="4694730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199221" y="5088526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(My Page 3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학습현황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▶ 수강 중인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과목을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있는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설정한 관심 있는 과목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학습후기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수강한 과목 후기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맞춤교육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설정한 키워드 기준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맞춤 강의 추천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정보수정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개인정보 및 여러 정보들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학습현황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학습후기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맞춤교육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정보수정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맞춤교육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키워드 입력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9221" y="3802656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250397" y="3410334"/>
            <a:ext cx="912028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61321" y="3802656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99221" y="4398809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61321" y="4398809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99221" y="4982528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61321" y="4982528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(My Page 4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학습현황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▶ 수강 중인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과목을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있는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설정한 관심 있는 과목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학습후기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수강한 과목 후기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맞춤교육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설정한 키워드 기준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맞춤 강의 추천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정보수정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개인정보 및 여러 정보들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학습현황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학습후기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맞춤교육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정보수정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정보수정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62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20233" y="3446598"/>
            <a:ext cx="4743450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74328" y="3446598"/>
            <a:ext cx="7617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 이 디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174328" y="3773431"/>
            <a:ext cx="7617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74328" y="4104414"/>
            <a:ext cx="7617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이     </a:t>
            </a:r>
            <a:r>
              <a:rPr lang="ko-KR" altLang="en-US" sz="1100" dirty="0" err="1" smtClean="0"/>
              <a:t>름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174328" y="4435951"/>
            <a:ext cx="7617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이 메 일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2174327" y="4759410"/>
            <a:ext cx="7617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주    소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3120233" y="3770057"/>
            <a:ext cx="4743450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120233" y="4104414"/>
            <a:ext cx="4743450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20233" y="4441083"/>
            <a:ext cx="4743450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120233" y="4770259"/>
            <a:ext cx="4743450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85773" y="5207316"/>
            <a:ext cx="51937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 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23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1 / 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rgbClr val="00B050"/>
                </a:solidFill>
              </a:rPr>
              <a:t>  Body</a:t>
            </a:r>
            <a:r>
              <a:rPr lang="ko-KR" altLang="en-US" sz="1500" dirty="0" smtClean="0">
                <a:solidFill>
                  <a:schemeClr val="tx1"/>
                </a:solidFill>
              </a:rPr>
              <a:t>에 화면 출력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온라인 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과정검색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과정 검색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교육정보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200" dirty="0">
                <a:solidFill>
                  <a:schemeClr val="tx1"/>
                </a:solidFill>
              </a:rPr>
              <a:t>교육 일정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커리큘럼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</a:t>
            </a:r>
            <a:r>
              <a:rPr lang="ko-KR" altLang="en-US" sz="1200" dirty="0">
                <a:solidFill>
                  <a:schemeClr val="tx1"/>
                </a:solidFill>
              </a:rPr>
              <a:t>행사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과목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과목별 리스트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이동 기능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배너별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 따로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관심 있는 과목 설정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나의강의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강의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인기과정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수 많은 순서대로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추천과정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키워드를 입력하면 강의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교육정보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전체 교육 일정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커리큘럼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주요 행사 안내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과목 리스트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190749" y="3691899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190749" y="4130550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90749" y="4596429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24099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24274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24449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24624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8" name="TextBox 27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5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사이트맵</a:t>
            </a:r>
            <a:endParaRPr lang="en-US" altLang="ko-KR" sz="3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2447736"/>
            <a:ext cx="761153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2 / 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rgbClr val="00B050"/>
                </a:solidFill>
              </a:rPr>
              <a:t>  Body</a:t>
            </a:r>
            <a:r>
              <a:rPr lang="ko-KR" altLang="en-US" sz="1500" dirty="0" smtClean="0">
                <a:solidFill>
                  <a:schemeClr val="tx1"/>
                </a:solidFill>
              </a:rPr>
              <a:t>에 화면 출력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온라인 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과정검색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과정 검색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교육정보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200" dirty="0">
                <a:solidFill>
                  <a:schemeClr val="tx1"/>
                </a:solidFill>
              </a:rPr>
              <a:t>교육 일정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커리큘럼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</a:t>
            </a:r>
            <a:r>
              <a:rPr lang="ko-KR" altLang="en-US" sz="1200" dirty="0">
                <a:solidFill>
                  <a:schemeClr val="tx1"/>
                </a:solidFill>
              </a:rPr>
              <a:t>행사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과목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과목별 리스트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이동 기능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배너별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 따로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관심 있는 과목 설정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나의강의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강의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인기과정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수 많은 순서대로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추천과정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키워드를 입력하면 강의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나의강의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강의 리스트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157863" y="4083000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157864" y="3695988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8" name="TextBox 27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157862" y="4968477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57863" y="4581465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3 / 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rgbClr val="00B050"/>
                </a:solidFill>
              </a:rPr>
              <a:t>  Body</a:t>
            </a:r>
            <a:r>
              <a:rPr lang="ko-KR" altLang="en-US" sz="1500" dirty="0" smtClean="0">
                <a:solidFill>
                  <a:schemeClr val="tx1"/>
                </a:solidFill>
              </a:rPr>
              <a:t>에 화면 출력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온라인 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과정검색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과정 검색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교육정보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200" dirty="0">
                <a:solidFill>
                  <a:schemeClr val="tx1"/>
                </a:solidFill>
              </a:rPr>
              <a:t>교육 일정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커리큘럼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</a:t>
            </a:r>
            <a:r>
              <a:rPr lang="ko-KR" altLang="en-US" sz="1200" dirty="0">
                <a:solidFill>
                  <a:schemeClr val="tx1"/>
                </a:solidFill>
              </a:rPr>
              <a:t>행사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과목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과목별 리스트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이동 기능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배너별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 따로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관심 있는 과목 설정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나의강의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강의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인기과정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수 많은 순서대로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추천과정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키워드를 입력하면 강의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인기과정</a:t>
            </a:r>
            <a:endParaRPr lang="en-US" altLang="ko-KR" sz="15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8" name="TextBox 27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57400" y="3381375"/>
            <a:ext cx="599044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강의 리스트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43" name="직사각형 42"/>
          <p:cNvSpPr/>
          <p:nvPr/>
        </p:nvSpPr>
        <p:spPr>
          <a:xfrm>
            <a:off x="2157863" y="4083000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157864" y="3695988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57862" y="4968477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57863" y="4581465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4 / 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rgbClr val="00B050"/>
                </a:solidFill>
              </a:rPr>
              <a:t>  Body</a:t>
            </a:r>
            <a:r>
              <a:rPr lang="ko-KR" altLang="en-US" sz="1500" dirty="0" smtClean="0">
                <a:solidFill>
                  <a:schemeClr val="tx1"/>
                </a:solidFill>
              </a:rPr>
              <a:t>에 화면 출력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온라인 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과정검색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과정 검색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교육정보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200" dirty="0">
                <a:solidFill>
                  <a:schemeClr val="tx1"/>
                </a:solidFill>
              </a:rPr>
              <a:t>교육 일정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커리큘럼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</a:t>
            </a:r>
            <a:r>
              <a:rPr lang="ko-KR" altLang="en-US" sz="1200" dirty="0">
                <a:solidFill>
                  <a:schemeClr val="tx1"/>
                </a:solidFill>
              </a:rPr>
              <a:t>행사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과목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과목별 리스트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이동 기능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배너별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 따로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관심 있는 과목 설정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나의강의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강의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인기과정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수 많은 순서대로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추천과정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키워드를 입력하면 강의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추천과정</a:t>
            </a:r>
            <a:endParaRPr lang="en-US" altLang="ko-KR" sz="15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8" name="TextBox 27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57400" y="3381375"/>
            <a:ext cx="599044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강의 리스트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43" name="직사각형 42"/>
          <p:cNvSpPr/>
          <p:nvPr/>
        </p:nvSpPr>
        <p:spPr>
          <a:xfrm>
            <a:off x="2157863" y="4083000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157864" y="3695988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57862" y="4968477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57863" y="4581465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5 / 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</a:t>
            </a:r>
            <a:r>
              <a:rPr lang="ko-KR" altLang="en-US" sz="1500" dirty="0" smtClean="0">
                <a:solidFill>
                  <a:schemeClr val="tx1"/>
                </a:solidFill>
              </a:rPr>
              <a:t>출력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Q&amp;A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공간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교육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내용 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강사와 교육생 간의 대화 공간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및 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학습자료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학습자료란에 필요 자료 게시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 파일 업로드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 파일 다운로드 기능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콘텐츠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취업준비과정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취업준비</a:t>
            </a:r>
            <a:r>
              <a:rPr lang="en-US" altLang="ko-KR" sz="1200" dirty="0" smtClean="0">
                <a:solidFill>
                  <a:schemeClr val="tx1"/>
                </a:solidFill>
              </a:rPr>
              <a:t>, NCS, </a:t>
            </a:r>
            <a:r>
              <a:rPr lang="ko-KR" altLang="en-US" sz="1200" dirty="0" smtClean="0">
                <a:solidFill>
                  <a:schemeClr val="tx1"/>
                </a:solidFill>
              </a:rPr>
              <a:t>직장 적응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인적성</a:t>
            </a:r>
            <a:r>
              <a:rPr lang="ko-KR" altLang="en-US" sz="1200" dirty="0" smtClean="0">
                <a:solidFill>
                  <a:schemeClr val="tx1"/>
                </a:solidFill>
              </a:rPr>
              <a:t> 검사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외국어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영어</a:t>
            </a:r>
            <a:r>
              <a:rPr lang="en-US" altLang="ko-KR" sz="1200" dirty="0" smtClean="0">
                <a:solidFill>
                  <a:schemeClr val="tx1"/>
                </a:solidFill>
              </a:rPr>
              <a:t>(TOEIC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), </a:t>
            </a:r>
            <a:r>
              <a:rPr lang="ko-KR" altLang="en-US" sz="1200" dirty="0" smtClean="0">
                <a:solidFill>
                  <a:schemeClr val="tx1"/>
                </a:solidFill>
              </a:rPr>
              <a:t>일본어</a:t>
            </a:r>
            <a:r>
              <a:rPr lang="en-US" altLang="ko-KR" sz="1200" dirty="0" smtClean="0">
                <a:solidFill>
                  <a:schemeClr val="tx1"/>
                </a:solidFill>
              </a:rPr>
              <a:t>(JLPT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),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중국어</a:t>
            </a:r>
            <a:r>
              <a:rPr lang="en-US" altLang="ko-KR" sz="1200" dirty="0" smtClean="0">
                <a:solidFill>
                  <a:schemeClr val="tx1"/>
                </a:solidFill>
              </a:rPr>
              <a:t>(HSK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어학 시험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자격증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전문 자격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전산 자격 과정 구분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대학 및 직업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계고별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맞춤형 특화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자격증 취득 이벤트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수료 동기부여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이벤트 등 진행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00219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Q&amp;A</a:t>
            </a:r>
            <a:r>
              <a:rPr lang="ko-KR" altLang="en-US" sz="1500" dirty="0" smtClean="0"/>
              <a:t>공간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교육 내용 문의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500" dirty="0" smtClean="0"/>
              <a:t>학습자료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00274" y="4767814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7" name="TextBox 26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6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(Manager 1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관리자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컨설턴트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관리자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계정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 운영자에게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지정된 강의 업로드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과제 제출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관리 등 권한 부여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회원관리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학교별 담당자가 회원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그룹별 이메일 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SMS </a:t>
            </a:r>
            <a:r>
              <a:rPr lang="ko-KR" altLang="en-US" sz="1200" dirty="0" smtClean="0">
                <a:solidFill>
                  <a:schemeClr val="tx1"/>
                </a:solidFill>
              </a:rPr>
              <a:t>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 수강 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독려 기능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과정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교육 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행사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 등 직접 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 과정 변경이 가능한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입력형태로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홈페이지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팝업 및 배너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사이트 노출 위치 등 조정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권한 부여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사이트 이용 안내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강의실 안내 문구 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 그 인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회원관리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교육과정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12350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홈페이지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216918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권한 관리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최고 관리자</a:t>
            </a:r>
            <a:r>
              <a:rPr lang="en-US" altLang="ko-KR" sz="1500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운영자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500" dirty="0" smtClean="0"/>
              <a:t>하위 운영자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소속 운영자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2200274" y="448588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52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(Manager 2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관리자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컨설턴트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관리자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계정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 운영자에게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지정된 강의 업로드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과제 제출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관리 등 권한 부여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회원관리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학교별 담당자가 회원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그룹별 이메일 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SMS </a:t>
            </a:r>
            <a:r>
              <a:rPr lang="ko-KR" altLang="en-US" sz="1200" dirty="0" smtClean="0">
                <a:solidFill>
                  <a:schemeClr val="tx1"/>
                </a:solidFill>
              </a:rPr>
              <a:t>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 수강 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독려 기능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과정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교육 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행사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 등 직접 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 과정 변경이 가능한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입력형태로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홈페이지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팝업 및 배너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사이트 노출 위치 등 조정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권한 부여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사이트 이용 안내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강의실 안내 문구 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 그 인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회원관리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교육과정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12350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홈페이지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021433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회원 관리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교육생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199221" y="4428946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199221" y="4777206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080999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199221" y="51366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(Manager 3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관리자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컨설턴트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관리자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계정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 운영자에게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지정된 강의 업로드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과제 제출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관리 등 권한 부여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회원관리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학교별 담당자가 회원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그룹별 이메일 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SMS </a:t>
            </a:r>
            <a:r>
              <a:rPr lang="ko-KR" altLang="en-US" sz="1200" dirty="0" smtClean="0">
                <a:solidFill>
                  <a:schemeClr val="tx1"/>
                </a:solidFill>
              </a:rPr>
              <a:t>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 수강 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독려 기능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과정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교육 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행사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 등 직접 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 과정 변경이 가능한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입력형태로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홈페이지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팝업 및 배너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사이트 노출 위치 등 조정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권한 부여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사이트 이용 안내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강의실 안내 문구 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 그 인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회원관리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교육과정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12350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홈페이지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40615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교육과정 관리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199221" y="3602631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61321" y="3602631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99221" y="4244973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61321" y="4244973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99221" y="4887315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61321" y="4887315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(Manager 4 /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관리자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컨설턴트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관리자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계정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 운영자에게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지정된 강의 업로드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과제 제출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관리 등 권한 부여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회원관리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학교별 담당자가 회원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그룹별 이메일 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SMS </a:t>
            </a:r>
            <a:r>
              <a:rPr lang="ko-KR" altLang="en-US" sz="1200" dirty="0" smtClean="0">
                <a:solidFill>
                  <a:schemeClr val="tx1"/>
                </a:solidFill>
              </a:rPr>
              <a:t>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 수강 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독려 기능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과정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교육 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행사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 등 직접 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 과정 변경이 가능한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입력형태로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홈페이지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팝업 및 배너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사이트 노출 위치 등 조정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권한 부여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사이트 이용 안내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강의실 안내 문구 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 그 인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회원관리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교육과정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12350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홈페이지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40615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홈페이지 관리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팝업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smtClean="0"/>
              <a:t>배너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147674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9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요구사항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33088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기능 정의서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37613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(Main Page)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Body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0009" y="2755505"/>
            <a:ext cx="7968185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메인 슬라이드 배너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430009" y="4422380"/>
            <a:ext cx="79681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서브 슬라이드 배너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30010" y="5022455"/>
            <a:ext cx="3958634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/>
          </a:p>
          <a:p>
            <a:pPr algn="ctr"/>
            <a:r>
              <a:rPr lang="ko-KR" altLang="en-US" dirty="0" smtClean="0"/>
              <a:t>공지사항 배너</a:t>
            </a:r>
            <a:endParaRPr lang="en-US" altLang="ko-KR" dirty="0" smtClean="0"/>
          </a:p>
          <a:p>
            <a:pPr algn="ctr"/>
            <a:endParaRPr lang="en-US" altLang="ko-KR" sz="7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[1]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Header, Footer </a:t>
            </a:r>
            <a:r>
              <a:rPr lang="ko-KR" altLang="en-US" sz="1200" dirty="0" smtClean="0">
                <a:solidFill>
                  <a:schemeClr val="tx1"/>
                </a:solidFill>
              </a:rPr>
              <a:t>고정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[2]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Body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부분 페이지 별로 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[3]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잡아바</a:t>
            </a:r>
            <a:r>
              <a:rPr lang="ko-KR" altLang="en-US" sz="1200" dirty="0" smtClean="0">
                <a:solidFill>
                  <a:schemeClr val="tx1"/>
                </a:solidFill>
              </a:rPr>
              <a:t> 홈페이지와 비슷하게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푸른색 계열 디자인 적용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로고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홈페이지로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팝업창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설명 등 필요한 내용 게시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내비게이션 메뉴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항목 클릭 시 </a:t>
            </a:r>
            <a:r>
              <a:rPr lang="en-US" altLang="ko-KR" sz="1200" dirty="0" smtClean="0">
                <a:solidFill>
                  <a:schemeClr val="tx1"/>
                </a:solidFill>
              </a:rPr>
              <a:t>Body </a:t>
            </a:r>
            <a:r>
              <a:rPr lang="ko-KR" altLang="en-US" sz="1200" dirty="0" smtClean="0">
                <a:solidFill>
                  <a:schemeClr val="tx1"/>
                </a:solidFill>
              </a:rPr>
              <a:t>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드롭다운</a:t>
            </a:r>
            <a:r>
              <a:rPr lang="ko-KR" altLang="en-US" sz="1200" dirty="0" smtClean="0">
                <a:solidFill>
                  <a:schemeClr val="tx1"/>
                </a:solidFill>
              </a:rPr>
              <a:t> 형태로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회원가입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일반회원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관리자 구분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메인 슬라이드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광고 및 정보 노출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서브 슬라이드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바로 가기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공지사항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 출력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 게시판과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연동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빅데이터 시각화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빅데이터 시각화 자료 출력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4464844" y="5022455"/>
            <a:ext cx="3933349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/>
          </a:p>
          <a:p>
            <a:pPr algn="ctr"/>
            <a:r>
              <a:rPr lang="ko-KR" altLang="en-US" dirty="0" smtClean="0"/>
              <a:t>빅데이터 시각화 배너</a:t>
            </a:r>
            <a:endParaRPr lang="en-US" altLang="ko-KR" dirty="0" smtClean="0"/>
          </a:p>
          <a:p>
            <a:pPr algn="ctr"/>
            <a:endParaRPr lang="en-US" altLang="ko-KR" sz="700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2" name="TextBox 21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6950" y="2977955"/>
            <a:ext cx="122872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팝업창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06378" y="1735107"/>
            <a:ext cx="20519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정책 정의서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25244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일정표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6973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검수용</a:t>
            </a:r>
            <a:r>
              <a:rPr lang="ko-KR" altLang="en-US" sz="3000" dirty="0" smtClean="0"/>
              <a:t> 체크리스트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2071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클래스 다이어그램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0514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시퀀스 다이어그램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9690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용어사전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32612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6417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유스케이스</a:t>
            </a:r>
            <a:endParaRPr lang="en-US" altLang="ko-KR" sz="3000" dirty="0" smtClean="0"/>
          </a:p>
        </p:txBody>
      </p:sp>
      <p:grpSp>
        <p:nvGrpSpPr>
          <p:cNvPr id="104" name="그룹 103"/>
          <p:cNvGrpSpPr/>
          <p:nvPr/>
        </p:nvGrpSpPr>
        <p:grpSpPr>
          <a:xfrm>
            <a:off x="802511" y="3477172"/>
            <a:ext cx="761747" cy="1083788"/>
            <a:chOff x="311374" y="1401700"/>
            <a:chExt cx="1605068" cy="2283640"/>
          </a:xfrm>
        </p:grpSpPr>
        <p:sp>
          <p:nvSpPr>
            <p:cNvPr id="105" name="타원 104"/>
            <p:cNvSpPr/>
            <p:nvPr/>
          </p:nvSpPr>
          <p:spPr>
            <a:xfrm>
              <a:off x="914401" y="1401700"/>
              <a:ext cx="399011" cy="399011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698270" y="1942027"/>
              <a:ext cx="8312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105" idx="4"/>
            </p:cNvCxnSpPr>
            <p:nvPr/>
          </p:nvCxnSpPr>
          <p:spPr>
            <a:xfrm flipH="1">
              <a:off x="1113906" y="1800711"/>
              <a:ext cx="1" cy="6515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698270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1113906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11374" y="3004402"/>
              <a:ext cx="1605068" cy="680938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</a:rPr>
                <a:t>교육생</a:t>
              </a:r>
              <a:endParaRPr lang="en-US" altLang="ko-KR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055722" y="1970134"/>
            <a:ext cx="761747" cy="1083788"/>
            <a:chOff x="311373" y="1401700"/>
            <a:chExt cx="1605068" cy="2283640"/>
          </a:xfrm>
        </p:grpSpPr>
        <p:sp>
          <p:nvSpPr>
            <p:cNvPr id="112" name="타원 111"/>
            <p:cNvSpPr/>
            <p:nvPr/>
          </p:nvSpPr>
          <p:spPr>
            <a:xfrm>
              <a:off x="914401" y="1401700"/>
              <a:ext cx="399011" cy="399011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698270" y="1942027"/>
              <a:ext cx="8312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12" idx="4"/>
            </p:cNvCxnSpPr>
            <p:nvPr/>
          </p:nvCxnSpPr>
          <p:spPr>
            <a:xfrm flipH="1">
              <a:off x="1113906" y="1800711"/>
              <a:ext cx="1" cy="6515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698270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1113906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11373" y="3004402"/>
              <a:ext cx="1605068" cy="680938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</a:rPr>
                <a:t>사용자</a:t>
              </a:r>
              <a:endParaRPr lang="en-US" altLang="ko-KR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118832" y="5157435"/>
            <a:ext cx="1213794" cy="1083788"/>
            <a:chOff x="-164878" y="1401700"/>
            <a:chExt cx="2557573" cy="2283640"/>
          </a:xfrm>
        </p:grpSpPr>
        <p:sp>
          <p:nvSpPr>
            <p:cNvPr id="119" name="타원 118"/>
            <p:cNvSpPr/>
            <p:nvPr/>
          </p:nvSpPr>
          <p:spPr>
            <a:xfrm>
              <a:off x="914401" y="1401700"/>
              <a:ext cx="399011" cy="399011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698270" y="1942027"/>
              <a:ext cx="8312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19" idx="4"/>
            </p:cNvCxnSpPr>
            <p:nvPr/>
          </p:nvCxnSpPr>
          <p:spPr>
            <a:xfrm flipH="1">
              <a:off x="1113906" y="1800711"/>
              <a:ext cx="1" cy="6515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698270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13906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-164878" y="3004402"/>
              <a:ext cx="2557573" cy="680938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</a:rPr>
                <a:t>최고 관리자</a:t>
              </a:r>
              <a:endParaRPr lang="en-US" altLang="ko-KR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8580639" y="3445673"/>
            <a:ext cx="1213794" cy="1083788"/>
            <a:chOff x="-164873" y="1401700"/>
            <a:chExt cx="2557573" cy="2283640"/>
          </a:xfrm>
        </p:grpSpPr>
        <p:sp>
          <p:nvSpPr>
            <p:cNvPr id="126" name="타원 125"/>
            <p:cNvSpPr/>
            <p:nvPr/>
          </p:nvSpPr>
          <p:spPr>
            <a:xfrm>
              <a:off x="914401" y="1401700"/>
              <a:ext cx="399011" cy="399011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698270" y="1942027"/>
              <a:ext cx="8312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stCxn id="126" idx="4"/>
            </p:cNvCxnSpPr>
            <p:nvPr/>
          </p:nvCxnSpPr>
          <p:spPr>
            <a:xfrm flipH="1">
              <a:off x="1113906" y="1800711"/>
              <a:ext cx="1" cy="6515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698270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1113906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-164873" y="3004402"/>
              <a:ext cx="2557573" cy="680938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</a:rPr>
                <a:t>소속 운영자</a:t>
              </a:r>
              <a:endParaRPr lang="en-US" altLang="ko-KR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8848982" y="4854481"/>
            <a:ext cx="761747" cy="1083788"/>
            <a:chOff x="311373" y="1401700"/>
            <a:chExt cx="1605068" cy="2283640"/>
          </a:xfrm>
        </p:grpSpPr>
        <p:sp>
          <p:nvSpPr>
            <p:cNvPr id="133" name="타원 132"/>
            <p:cNvSpPr/>
            <p:nvPr/>
          </p:nvSpPr>
          <p:spPr>
            <a:xfrm>
              <a:off x="914401" y="1401700"/>
              <a:ext cx="399011" cy="399011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698270" y="1942027"/>
              <a:ext cx="8312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stCxn id="133" idx="4"/>
            </p:cNvCxnSpPr>
            <p:nvPr/>
          </p:nvCxnSpPr>
          <p:spPr>
            <a:xfrm flipH="1">
              <a:off x="1113906" y="1800711"/>
              <a:ext cx="1" cy="6515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698270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1113906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11373" y="3004402"/>
              <a:ext cx="1605068" cy="680938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</a:rPr>
                <a:t>운영자</a:t>
              </a:r>
              <a:endParaRPr lang="en-US" altLang="ko-KR" sz="15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551042" y="1296785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로그인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1431999" y="835851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로그아웃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487476" y="832570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회원가입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3367454" y="1296281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정보수정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8580639" y="1970134"/>
            <a:ext cx="1213794" cy="1083788"/>
            <a:chOff x="-164877" y="1401700"/>
            <a:chExt cx="2557573" cy="2283640"/>
          </a:xfrm>
        </p:grpSpPr>
        <p:sp>
          <p:nvSpPr>
            <p:cNvPr id="169" name="타원 168"/>
            <p:cNvSpPr/>
            <p:nvPr/>
          </p:nvSpPr>
          <p:spPr>
            <a:xfrm>
              <a:off x="914401" y="1401700"/>
              <a:ext cx="399011" cy="399011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698270" y="1942027"/>
              <a:ext cx="8312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stCxn id="169" idx="4"/>
            </p:cNvCxnSpPr>
            <p:nvPr/>
          </p:nvCxnSpPr>
          <p:spPr>
            <a:xfrm flipH="1">
              <a:off x="1113906" y="1800711"/>
              <a:ext cx="1" cy="6515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flipH="1">
              <a:off x="698270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1113906" y="2452251"/>
              <a:ext cx="415636" cy="4156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-164877" y="3004402"/>
              <a:ext cx="2557573" cy="680938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</a:rPr>
                <a:t>과정 운영자</a:t>
              </a:r>
              <a:endParaRPr lang="en-US" altLang="ko-KR" sz="15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5" name="타원 174"/>
          <p:cNvSpPr/>
          <p:nvPr/>
        </p:nvSpPr>
        <p:spPr>
          <a:xfrm>
            <a:off x="2143673" y="3660702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강의 신청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6703689" y="1449167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강의 관리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7658384" y="993376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시험 관리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8706869" y="837410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과제 관리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9755354" y="993130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제출 관리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10710049" y="1449167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게시판 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10359275" y="3266800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소속 관리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2559367" y="6079640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운영자 권한    부여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8077904" y="6099086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회원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관리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85" name="이등변 삼각형 184"/>
          <p:cNvSpPr/>
          <p:nvPr/>
        </p:nvSpPr>
        <p:spPr>
          <a:xfrm rot="2344446">
            <a:off x="1662961" y="2669538"/>
            <a:ext cx="224106" cy="2263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>
            <a:stCxn id="185" idx="3"/>
          </p:cNvCxnSpPr>
          <p:nvPr/>
        </p:nvCxnSpPr>
        <p:spPr>
          <a:xfrm flipH="1">
            <a:off x="1380640" y="2870592"/>
            <a:ext cx="323031" cy="396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이등변 삼각형 189"/>
          <p:cNvSpPr/>
          <p:nvPr/>
        </p:nvSpPr>
        <p:spPr>
          <a:xfrm rot="16200000">
            <a:off x="3367454" y="2170268"/>
            <a:ext cx="224106" cy="2263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2" name="직선 연결선 191"/>
          <p:cNvCxnSpPr>
            <a:stCxn id="190" idx="3"/>
          </p:cNvCxnSpPr>
          <p:nvPr/>
        </p:nvCxnSpPr>
        <p:spPr>
          <a:xfrm>
            <a:off x="3592692" y="2283453"/>
            <a:ext cx="5114177" cy="9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endCxn id="195" idx="3"/>
          </p:cNvCxnSpPr>
          <p:nvPr/>
        </p:nvCxnSpPr>
        <p:spPr>
          <a:xfrm flipH="1" flipV="1">
            <a:off x="3585227" y="2561164"/>
            <a:ext cx="5121643" cy="982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이등변 삼각형 194"/>
          <p:cNvSpPr/>
          <p:nvPr/>
        </p:nvSpPr>
        <p:spPr>
          <a:xfrm rot="17201878">
            <a:off x="3364762" y="2415458"/>
            <a:ext cx="224106" cy="2263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endCxn id="200" idx="3"/>
          </p:cNvCxnSpPr>
          <p:nvPr/>
        </p:nvCxnSpPr>
        <p:spPr>
          <a:xfrm flipH="1" flipV="1">
            <a:off x="3535017" y="2867671"/>
            <a:ext cx="5185956" cy="2176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이등변 삼각형 199"/>
          <p:cNvSpPr/>
          <p:nvPr/>
        </p:nvSpPr>
        <p:spPr>
          <a:xfrm rot="17827974">
            <a:off x="3322235" y="2702867"/>
            <a:ext cx="224106" cy="2263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이등변 삼각형 203"/>
          <p:cNvSpPr/>
          <p:nvPr/>
        </p:nvSpPr>
        <p:spPr>
          <a:xfrm rot="5400000">
            <a:off x="8232378" y="5641457"/>
            <a:ext cx="224106" cy="2263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/>
          <p:cNvCxnSpPr>
            <a:stCxn id="204" idx="3"/>
          </p:cNvCxnSpPr>
          <p:nvPr/>
        </p:nvCxnSpPr>
        <p:spPr>
          <a:xfrm flipH="1" flipV="1">
            <a:off x="2390045" y="5531326"/>
            <a:ext cx="5841201" cy="223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이등변 삼각형 206"/>
          <p:cNvSpPr/>
          <p:nvPr/>
        </p:nvSpPr>
        <p:spPr>
          <a:xfrm rot="4640757">
            <a:off x="8172763" y="4299465"/>
            <a:ext cx="224106" cy="2263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/>
          <p:cNvSpPr/>
          <p:nvPr/>
        </p:nvSpPr>
        <p:spPr>
          <a:xfrm rot="3891320">
            <a:off x="8189878" y="2839237"/>
            <a:ext cx="224106" cy="2263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/>
          <p:cNvCxnSpPr>
            <a:stCxn id="208" idx="3"/>
          </p:cNvCxnSpPr>
          <p:nvPr/>
        </p:nvCxnSpPr>
        <p:spPr>
          <a:xfrm flipH="1">
            <a:off x="2341912" y="3000515"/>
            <a:ext cx="5857560" cy="2156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7" idx="3"/>
          </p:cNvCxnSpPr>
          <p:nvPr/>
        </p:nvCxnSpPr>
        <p:spPr>
          <a:xfrm flipH="1">
            <a:off x="2386695" y="4437445"/>
            <a:ext cx="5787685" cy="887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/>
          <p:nvPr/>
        </p:nvCxnSpPr>
        <p:spPr>
          <a:xfrm>
            <a:off x="2386694" y="5754642"/>
            <a:ext cx="308644" cy="32499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/>
          <p:nvPr/>
        </p:nvCxnSpPr>
        <p:spPr>
          <a:xfrm>
            <a:off x="1508931" y="3913842"/>
            <a:ext cx="5759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 flipV="1">
            <a:off x="9673884" y="3522952"/>
            <a:ext cx="558817" cy="1377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/>
          <p:nvPr/>
        </p:nvCxnSpPr>
        <p:spPr>
          <a:xfrm flipH="1" flipV="1">
            <a:off x="1476783" y="1718726"/>
            <a:ext cx="578940" cy="3460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/>
          <p:nvPr/>
        </p:nvCxnSpPr>
        <p:spPr>
          <a:xfrm flipH="1" flipV="1">
            <a:off x="2001117" y="1383514"/>
            <a:ext cx="238224" cy="526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/>
          <p:nvPr/>
        </p:nvCxnSpPr>
        <p:spPr>
          <a:xfrm flipV="1">
            <a:off x="2626042" y="1383514"/>
            <a:ext cx="188308" cy="5191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/>
          <p:nvPr/>
        </p:nvCxnSpPr>
        <p:spPr>
          <a:xfrm flipV="1">
            <a:off x="2771183" y="1736125"/>
            <a:ext cx="635376" cy="3286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/>
          <p:nvPr/>
        </p:nvCxnSpPr>
        <p:spPr>
          <a:xfrm flipH="1" flipV="1">
            <a:off x="7658384" y="1808586"/>
            <a:ext cx="1048485" cy="2562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 flipH="1" flipV="1">
            <a:off x="8357642" y="1545077"/>
            <a:ext cx="529183" cy="3472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 flipV="1">
            <a:off x="9184216" y="1383514"/>
            <a:ext cx="0" cy="5088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 flipV="1">
            <a:off x="9441938" y="1535857"/>
            <a:ext cx="497400" cy="3565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/>
          <p:nvPr/>
        </p:nvCxnSpPr>
        <p:spPr>
          <a:xfrm flipV="1">
            <a:off x="9582150" y="1808586"/>
            <a:ext cx="1127899" cy="2562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/>
          <p:nvPr/>
        </p:nvCxnSpPr>
        <p:spPr>
          <a:xfrm flipH="1">
            <a:off x="8581979" y="5872717"/>
            <a:ext cx="210123" cy="1982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/>
          <p:cNvCxnSpPr/>
          <p:nvPr/>
        </p:nvCxnSpPr>
        <p:spPr>
          <a:xfrm>
            <a:off x="9667340" y="5872717"/>
            <a:ext cx="199691" cy="1982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10359274" y="3831308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그룹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관리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9692967" y="3840115"/>
            <a:ext cx="539734" cy="2218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9427295" y="6096266"/>
            <a:ext cx="954695" cy="5123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HomeP</a:t>
            </a:r>
            <a:r>
              <a:rPr lang="ko-KR" altLang="en-US" sz="1100" b="1" smtClean="0">
                <a:solidFill>
                  <a:schemeClr val="tx1"/>
                </a:solidFill>
              </a:rPr>
              <a:t>총 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26672" y="3695918"/>
            <a:ext cx="796818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 smtClean="0"/>
          </a:p>
          <a:p>
            <a:pPr algn="ctr"/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426673" y="5281174"/>
            <a:ext cx="79681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ko-KR" altLang="en-US" sz="200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(Sign Up)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</a:rPr>
              <a:t>동의 및 인증 기능 구현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2. </a:t>
            </a:r>
            <a:r>
              <a:rPr lang="ko-KR" altLang="en-US" sz="1500" dirty="0" smtClean="0">
                <a:solidFill>
                  <a:schemeClr val="tx1"/>
                </a:solidFill>
              </a:rPr>
              <a:t>완료 후 다음 페이지 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유효성 검사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336" y="2700285"/>
            <a:ext cx="8077203" cy="32624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endParaRPr lang="en-US" altLang="ko-KR" sz="1000" dirty="0" smtClean="0"/>
          </a:p>
          <a:p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약관 전체 동의</a:t>
            </a:r>
            <a:endParaRPr lang="en-US" altLang="ko-KR" sz="1200" dirty="0" smtClean="0"/>
          </a:p>
          <a:p>
            <a:endParaRPr lang="en-US" altLang="ko-KR" dirty="0" smtClean="0"/>
          </a:p>
          <a:p>
            <a:endParaRPr lang="en-US" altLang="ko-KR" sz="1200" dirty="0" smtClean="0"/>
          </a:p>
          <a:p>
            <a:pPr algn="r"/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약관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동의</a:t>
            </a:r>
            <a:endParaRPr lang="en-US" altLang="ko-KR" sz="12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sz="1000" dirty="0" smtClean="0"/>
          </a:p>
          <a:p>
            <a:pPr algn="r"/>
            <a:r>
              <a:rPr lang="ko-KR" altLang="en-US" sz="1200" dirty="0" err="1"/>
              <a:t>ㅁ</a:t>
            </a:r>
            <a:r>
              <a:rPr lang="ko-KR" altLang="en-US" sz="1200" dirty="0"/>
              <a:t> 약관 </a:t>
            </a:r>
            <a:r>
              <a:rPr lang="en-US" altLang="ko-KR" sz="1200" dirty="0" smtClean="0"/>
              <a:t>2 </a:t>
            </a:r>
            <a:r>
              <a:rPr lang="ko-KR" altLang="en-US" sz="1200" dirty="0" smtClean="0"/>
              <a:t>동의</a:t>
            </a:r>
            <a:endParaRPr lang="en-US" altLang="ko-KR" sz="1200" dirty="0" smtClean="0"/>
          </a:p>
          <a:p>
            <a:pPr algn="r"/>
            <a:endParaRPr lang="en-US" altLang="ko-KR" sz="1200" dirty="0" smtClean="0"/>
          </a:p>
          <a:p>
            <a:r>
              <a:rPr lang="ko-KR" altLang="en-US" sz="1200" dirty="0" smtClean="0"/>
              <a:t>회원 본인 인증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30009" y="2774555"/>
            <a:ext cx="79681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r>
              <a:rPr lang="ko-KR" altLang="en-US" b="1" dirty="0" smtClean="0">
                <a:solidFill>
                  <a:schemeClr val="accent1"/>
                </a:solidFill>
              </a:rPr>
              <a:t>약관동의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ko-KR" altLang="en-US" b="1" dirty="0" smtClean="0">
                <a:solidFill>
                  <a:schemeClr val="accent1"/>
                </a:solidFill>
              </a:rPr>
              <a:t>및 인증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회원기본정보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추가정보 작성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가입완료</a:t>
            </a:r>
            <a:endParaRPr lang="en-US" altLang="ko-KR" dirty="0" smtClean="0"/>
          </a:p>
          <a:p>
            <a:pPr algn="ctr"/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" y="3978515"/>
            <a:ext cx="7860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약관</a:t>
            </a:r>
            <a:r>
              <a:rPr lang="en-US" altLang="ko-KR" dirty="0" smtClean="0"/>
              <a:t> 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480061" y="4578080"/>
            <a:ext cx="7860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약관</a:t>
            </a:r>
            <a:r>
              <a:rPr lang="en-US" altLang="ko-KR" dirty="0" smtClean="0"/>
              <a:t> 2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872740" y="5615940"/>
            <a:ext cx="922020" cy="2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휴대폰 인증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5015416" y="5612227"/>
            <a:ext cx="922020" cy="213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아이핀</a:t>
            </a:r>
            <a:r>
              <a:rPr lang="ko-KR" altLang="en-US" sz="1000" b="1" dirty="0" smtClean="0"/>
              <a:t> 인증</a:t>
            </a:r>
            <a:endParaRPr lang="ko-KR" altLang="en-US" sz="10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9" name="TextBox 28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60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(Information 1 / 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</a:rPr>
              <a:t>인사말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홈페이지 전반 설명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en-US" sz="1500" dirty="0" err="1">
                <a:solidFill>
                  <a:schemeClr val="tx1"/>
                </a:solidFill>
              </a:rPr>
              <a:t>경기청년일자리협업단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관련 설명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en-US" sz="1500" dirty="0">
                <a:solidFill>
                  <a:schemeClr val="tx1"/>
                </a:solidFill>
              </a:rPr>
              <a:t>공지사항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게시글</a:t>
            </a:r>
            <a:r>
              <a:rPr lang="ko-KR" altLang="en-US" sz="1200" dirty="0">
                <a:solidFill>
                  <a:schemeClr val="tx1"/>
                </a:solidFill>
              </a:rPr>
              <a:t> 형식으로 구현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댓글 기능</a:t>
            </a:r>
            <a:r>
              <a:rPr lang="en-US" altLang="ko-KR" sz="1200" dirty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메인페이지</a:t>
            </a:r>
            <a:r>
              <a:rPr lang="ko-KR" altLang="en-US" sz="1200" dirty="0">
                <a:solidFill>
                  <a:schemeClr val="tx1"/>
                </a:solidFill>
              </a:rPr>
              <a:t> 공지사항 배너와 연동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인 사 말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2" y="3356068"/>
            <a:ext cx="11079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경기청년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협업단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34303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962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76174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인사말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212974" y="3586917"/>
            <a:ext cx="5695950" cy="1594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" name="TextBox 1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71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(Information 2 / 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1. </a:t>
            </a:r>
            <a:r>
              <a:rPr lang="ko-KR" altLang="en-US" sz="1500" dirty="0">
                <a:solidFill>
                  <a:schemeClr val="tx1"/>
                </a:solidFill>
              </a:rPr>
              <a:t>인사말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홈페이지 전반 설명 첨부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en-US" sz="1500" dirty="0" err="1">
                <a:solidFill>
                  <a:schemeClr val="tx1"/>
                </a:solidFill>
              </a:rPr>
              <a:t>경기청년일자리협업단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관련 설명 첨부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en-US" sz="1500" dirty="0">
                <a:solidFill>
                  <a:schemeClr val="tx1"/>
                </a:solidFill>
              </a:rPr>
              <a:t>공지사항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게시글</a:t>
            </a:r>
            <a:r>
              <a:rPr lang="ko-KR" altLang="en-US" sz="1200" dirty="0">
                <a:solidFill>
                  <a:schemeClr val="tx1"/>
                </a:solidFill>
              </a:rPr>
              <a:t> 형식으로 구현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댓글 기능</a:t>
            </a:r>
            <a:r>
              <a:rPr lang="en-US" altLang="ko-KR" sz="1200" dirty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메인페이지</a:t>
            </a:r>
            <a:r>
              <a:rPr lang="ko-KR" altLang="en-US" sz="1200" dirty="0">
                <a:solidFill>
                  <a:schemeClr val="tx1"/>
                </a:solidFill>
              </a:rPr>
              <a:t> 공지사항 배너와 연동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인 사 말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2" y="3356068"/>
            <a:ext cx="110799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경기청년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협업단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34303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962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2108269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경기청년일자리협업단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212974" y="3586917"/>
            <a:ext cx="5695950" cy="1594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" name="TextBox 1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1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(Information 3 / 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1. </a:t>
            </a:r>
            <a:r>
              <a:rPr lang="ko-KR" altLang="en-US" sz="1500" dirty="0">
                <a:solidFill>
                  <a:schemeClr val="tx1"/>
                </a:solidFill>
              </a:rPr>
              <a:t>인사말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홈페이지 전반 설명 첨부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en-US" sz="1500" dirty="0" err="1">
                <a:solidFill>
                  <a:schemeClr val="tx1"/>
                </a:solidFill>
              </a:rPr>
              <a:t>경기청년일자리협업단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관련 설명 첨부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en-US" sz="1500" dirty="0">
                <a:solidFill>
                  <a:schemeClr val="tx1"/>
                </a:solidFill>
              </a:rPr>
              <a:t>공지사항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게시글</a:t>
            </a:r>
            <a:r>
              <a:rPr lang="ko-KR" altLang="en-US" sz="1200" dirty="0">
                <a:solidFill>
                  <a:schemeClr val="tx1"/>
                </a:solidFill>
              </a:rPr>
              <a:t> 형식으로 구현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댓글 기능</a:t>
            </a:r>
            <a:r>
              <a:rPr lang="en-US" altLang="ko-KR" sz="1200" dirty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메인페이지</a:t>
            </a:r>
            <a:r>
              <a:rPr lang="ko-KR" altLang="en-US" sz="1200" dirty="0">
                <a:solidFill>
                  <a:schemeClr val="tx1"/>
                </a:solidFill>
              </a:rPr>
              <a:t> 공지사항 배너와 연동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인 사 말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2" y="3356068"/>
            <a:ext cx="11079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경기청년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협업단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343031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962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공지사항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" name="TextBox 1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199221" y="352643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94557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99221" y="4010474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199221" y="447509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(Job Link Page 1 / 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취업 연계 서비스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취업진로검사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 ▶ 취업진로검사 개요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취업진로에</a:t>
            </a:r>
            <a:r>
              <a:rPr lang="ko-KR" altLang="en-US" sz="1200" dirty="0" smtClean="0">
                <a:solidFill>
                  <a:schemeClr val="tx1"/>
                </a:solidFill>
              </a:rPr>
              <a:t>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설명글</a:t>
            </a:r>
            <a:r>
              <a:rPr lang="ko-KR" altLang="en-US" sz="1200" dirty="0" smtClean="0">
                <a:solidFill>
                  <a:schemeClr val="tx1"/>
                </a:solidFill>
              </a:rPr>
              <a:t>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err="1">
                <a:solidFill>
                  <a:schemeClr val="tx1"/>
                </a:solidFill>
              </a:rPr>
              <a:t>워크넷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진로검사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링크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워크넷과</a:t>
            </a:r>
            <a:r>
              <a:rPr lang="ko-KR" altLang="en-US" sz="1200" dirty="0" smtClean="0">
                <a:solidFill>
                  <a:schemeClr val="tx1"/>
                </a:solidFill>
              </a:rPr>
              <a:t> 연계하여 화면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링크를 걸거나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페이지를 삽입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자기소개서 컨설팅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댓글 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 멘토링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 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4" y="2894778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진로검사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자소컨설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372726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취업멘토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35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338828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취업진로검사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취업진로검사 개요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err="1" smtClean="0"/>
              <a:t>워크넷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진로검사</a:t>
            </a:r>
            <a:r>
              <a:rPr lang="ko-KR" altLang="en-US" sz="1500" dirty="0" smtClean="0"/>
              <a:t> 링크</a:t>
            </a:r>
            <a:r>
              <a:rPr lang="en-US" altLang="ko-KR" sz="1500" dirty="0" smtClean="0"/>
              <a:t>(?)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5" name="TextBox 24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4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(Job Link Page 2 / 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취업 연계 서비스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취업진로검사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 ▶ 취업진로검사 개요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취업진로에</a:t>
            </a:r>
            <a:r>
              <a:rPr lang="ko-KR" altLang="en-US" sz="1200" dirty="0" smtClean="0">
                <a:solidFill>
                  <a:schemeClr val="tx1"/>
                </a:solidFill>
              </a:rPr>
              <a:t>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설명글</a:t>
            </a:r>
            <a:r>
              <a:rPr lang="ko-KR" altLang="en-US" sz="1200" dirty="0" smtClean="0">
                <a:solidFill>
                  <a:schemeClr val="tx1"/>
                </a:solidFill>
              </a:rPr>
              <a:t>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err="1">
                <a:solidFill>
                  <a:schemeClr val="tx1"/>
                </a:solidFill>
              </a:rPr>
              <a:t>워크넷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진로검사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링크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워크넷과</a:t>
            </a:r>
            <a:r>
              <a:rPr lang="ko-KR" altLang="en-US" sz="1200" dirty="0" smtClean="0">
                <a:solidFill>
                  <a:schemeClr val="tx1"/>
                </a:solidFill>
              </a:rPr>
              <a:t> 연계하여 화면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링크를 걸거나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페이지를 삽입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자기소개서 컨설팅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댓글 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 멘토링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 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4" y="289477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진로검사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자소컨설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372726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취업멘토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35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790875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자기소개서 컨설팅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자기소개서 컨설팅 개요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err="1" smtClean="0"/>
              <a:t>게시글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5" name="TextBox 24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9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3104</Words>
  <Application>Microsoft Office PowerPoint</Application>
  <PresentationFormat>와이드스크린</PresentationFormat>
  <Paragraphs>1455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big1-05</dc:creator>
  <cp:lastModifiedBy>big1-05</cp:lastModifiedBy>
  <cp:revision>223</cp:revision>
  <dcterms:created xsi:type="dcterms:W3CDTF">2022-09-01T07:17:58Z</dcterms:created>
  <dcterms:modified xsi:type="dcterms:W3CDTF">2022-09-06T08:10:17Z</dcterms:modified>
</cp:coreProperties>
</file>