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5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9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5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9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4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08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4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78" algn="l" defTabSz="45718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A74793B-F8F9-457D-9D96-87F6D4F19447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3" y="1767463"/>
            <a:ext cx="9179798" cy="3759917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2" y="5672377"/>
            <a:ext cx="8099823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80" indent="0" algn="ctr">
              <a:buNone/>
              <a:defRPr sz="2363"/>
            </a:lvl2pPr>
            <a:lvl3pPr marL="1079962" indent="0" algn="ctr">
              <a:buNone/>
              <a:defRPr sz="2126"/>
            </a:lvl3pPr>
            <a:lvl4pPr marL="1619943" indent="0" algn="ctr">
              <a:buNone/>
              <a:defRPr sz="1890"/>
            </a:lvl4pPr>
            <a:lvl5pPr marL="2159923" indent="0" algn="ctr">
              <a:buNone/>
              <a:defRPr sz="1890"/>
            </a:lvl5pPr>
            <a:lvl6pPr marL="2699905" indent="0" algn="ctr">
              <a:buNone/>
              <a:defRPr sz="1890"/>
            </a:lvl6pPr>
            <a:lvl7pPr marL="3239886" indent="0" algn="ctr">
              <a:buNone/>
              <a:defRPr sz="1890"/>
            </a:lvl7pPr>
            <a:lvl8pPr marL="3779866" indent="0" algn="ctr">
              <a:buNone/>
              <a:defRPr sz="1890"/>
            </a:lvl8pPr>
            <a:lvl9pPr marL="4319847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0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3" y="574988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8"/>
            <a:ext cx="6851099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97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6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6"/>
            <a:ext cx="9314796" cy="4492401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9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80" indent="0">
              <a:buNone/>
              <a:defRPr sz="2363">
                <a:solidFill>
                  <a:schemeClr val="tx1">
                    <a:tint val="75000"/>
                  </a:schemeClr>
                </a:solidFill>
              </a:defRPr>
            </a:lvl2pPr>
            <a:lvl3pPr marL="107996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4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2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0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88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8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84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6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1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63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2"/>
            <a:ext cx="9314796" cy="20874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3" y="2647446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80" indent="0">
              <a:buNone/>
              <a:defRPr sz="2363" b="1"/>
            </a:lvl2pPr>
            <a:lvl3pPr marL="1079962" indent="0">
              <a:buNone/>
              <a:defRPr sz="2126" b="1"/>
            </a:lvl3pPr>
            <a:lvl4pPr marL="1619943" indent="0">
              <a:buNone/>
              <a:defRPr sz="1890" b="1"/>
            </a:lvl4pPr>
            <a:lvl5pPr marL="2159923" indent="0">
              <a:buNone/>
              <a:defRPr sz="1890" b="1"/>
            </a:lvl5pPr>
            <a:lvl6pPr marL="2699905" indent="0">
              <a:buNone/>
              <a:defRPr sz="1890" b="1"/>
            </a:lvl6pPr>
            <a:lvl7pPr marL="3239886" indent="0">
              <a:buNone/>
              <a:defRPr sz="1890" b="1"/>
            </a:lvl7pPr>
            <a:lvl8pPr marL="3779866" indent="0">
              <a:buNone/>
              <a:defRPr sz="1890" b="1"/>
            </a:lvl8pPr>
            <a:lvl9pPr marL="4319847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3" y="3944917"/>
            <a:ext cx="4568805" cy="5802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6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80" indent="0">
              <a:buNone/>
              <a:defRPr sz="2363" b="1"/>
            </a:lvl2pPr>
            <a:lvl3pPr marL="1079962" indent="0">
              <a:buNone/>
              <a:defRPr sz="2126" b="1"/>
            </a:lvl3pPr>
            <a:lvl4pPr marL="1619943" indent="0">
              <a:buNone/>
              <a:defRPr sz="1890" b="1"/>
            </a:lvl4pPr>
            <a:lvl5pPr marL="2159923" indent="0">
              <a:buNone/>
              <a:defRPr sz="1890" b="1"/>
            </a:lvl5pPr>
            <a:lvl6pPr marL="2699905" indent="0">
              <a:buNone/>
              <a:defRPr sz="1890" b="1"/>
            </a:lvl6pPr>
            <a:lvl7pPr marL="3239886" indent="0">
              <a:buNone/>
              <a:defRPr sz="1890" b="1"/>
            </a:lvl7pPr>
            <a:lvl8pPr marL="3779866" indent="0">
              <a:buNone/>
              <a:defRPr sz="1890" b="1"/>
            </a:lvl8pPr>
            <a:lvl9pPr marL="4319847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7"/>
            <a:ext cx="4591306" cy="5802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7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1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2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719987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9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6"/>
            </a:lvl2pPr>
            <a:lvl3pPr>
              <a:defRPr sz="2835"/>
            </a:lvl3pPr>
            <a:lvl4pPr>
              <a:defRPr sz="2363"/>
            </a:lvl4pPr>
            <a:lvl5pPr>
              <a:defRPr sz="2363"/>
            </a:lvl5pPr>
            <a:lvl6pPr>
              <a:defRPr sz="2363"/>
            </a:lvl6pPr>
            <a:lvl7pPr>
              <a:defRPr sz="2363"/>
            </a:lvl7pPr>
            <a:lvl8pPr>
              <a:defRPr sz="2363"/>
            </a:lvl8pPr>
            <a:lvl9pPr>
              <a:defRPr sz="236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239933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80" indent="0">
              <a:buNone/>
              <a:defRPr sz="1655"/>
            </a:lvl2pPr>
            <a:lvl3pPr marL="1079962" indent="0">
              <a:buNone/>
              <a:defRPr sz="1418"/>
            </a:lvl3pPr>
            <a:lvl4pPr marL="1619943" indent="0">
              <a:buNone/>
              <a:defRPr sz="1181"/>
            </a:lvl4pPr>
            <a:lvl5pPr marL="2159923" indent="0">
              <a:buNone/>
              <a:defRPr sz="1181"/>
            </a:lvl5pPr>
            <a:lvl6pPr marL="2699905" indent="0">
              <a:buNone/>
              <a:defRPr sz="1181"/>
            </a:lvl6pPr>
            <a:lvl7pPr marL="3239886" indent="0">
              <a:buNone/>
              <a:defRPr sz="1181"/>
            </a:lvl7pPr>
            <a:lvl8pPr marL="3779866" indent="0">
              <a:buNone/>
              <a:defRPr sz="1181"/>
            </a:lvl8pPr>
            <a:lvl9pPr marL="4319847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8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719987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9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80" indent="0">
              <a:buNone/>
              <a:defRPr sz="3306"/>
            </a:lvl2pPr>
            <a:lvl3pPr marL="1079962" indent="0">
              <a:buNone/>
              <a:defRPr sz="2835"/>
            </a:lvl3pPr>
            <a:lvl4pPr marL="1619943" indent="0">
              <a:buNone/>
              <a:defRPr sz="2363"/>
            </a:lvl4pPr>
            <a:lvl5pPr marL="2159923" indent="0">
              <a:buNone/>
              <a:defRPr sz="2363"/>
            </a:lvl5pPr>
            <a:lvl6pPr marL="2699905" indent="0">
              <a:buNone/>
              <a:defRPr sz="2363"/>
            </a:lvl6pPr>
            <a:lvl7pPr marL="3239886" indent="0">
              <a:buNone/>
              <a:defRPr sz="2363"/>
            </a:lvl7pPr>
            <a:lvl8pPr marL="3779866" indent="0">
              <a:buNone/>
              <a:defRPr sz="2363"/>
            </a:lvl8pPr>
            <a:lvl9pPr marL="4319847" indent="0">
              <a:buNone/>
              <a:defRPr sz="236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239933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80" indent="0">
              <a:buNone/>
              <a:defRPr sz="1655"/>
            </a:lvl2pPr>
            <a:lvl3pPr marL="1079962" indent="0">
              <a:buNone/>
              <a:defRPr sz="1418"/>
            </a:lvl3pPr>
            <a:lvl4pPr marL="1619943" indent="0">
              <a:buNone/>
              <a:defRPr sz="1181"/>
            </a:lvl4pPr>
            <a:lvl5pPr marL="2159923" indent="0">
              <a:buNone/>
              <a:defRPr sz="1181"/>
            </a:lvl5pPr>
            <a:lvl6pPr marL="2699905" indent="0">
              <a:buNone/>
              <a:defRPr sz="1181"/>
            </a:lvl6pPr>
            <a:lvl7pPr marL="3239886" indent="0">
              <a:buNone/>
              <a:defRPr sz="1181"/>
            </a:lvl7pPr>
            <a:lvl8pPr marL="3779866" indent="0">
              <a:buNone/>
              <a:defRPr sz="1181"/>
            </a:lvl8pPr>
            <a:lvl9pPr marL="4319847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0172-340B-4B52-B417-1FBE1CA75F6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4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2"/>
            <a:ext cx="9314796" cy="2087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5" y="10009786"/>
            <a:ext cx="2429948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70172-340B-4B52-B417-1FBE1CA75F6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6"/>
            <a:ext cx="3644920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3" y="10009786"/>
            <a:ext cx="2429948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D3D3F-5EED-49B4-92AF-FEAD5CFE9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9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62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9" indent="-269989" algn="l" defTabSz="1079962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6" kern="1200">
          <a:solidFill>
            <a:schemeClr val="tx1"/>
          </a:solidFill>
          <a:latin typeface="+mn-lt"/>
          <a:ea typeface="+mn-ea"/>
          <a:cs typeface="+mn-cs"/>
        </a:defRPr>
      </a:lvl1pPr>
      <a:lvl2pPr marL="809971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52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+mn-lt"/>
          <a:ea typeface="+mn-ea"/>
          <a:cs typeface="+mn-cs"/>
        </a:defRPr>
      </a:lvl3pPr>
      <a:lvl4pPr marL="1889932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14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895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875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857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838" indent="-269989" algn="l" defTabSz="107996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80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62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43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23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05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886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866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847" algn="l" defTabSz="107996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801C9-1706-4414-A9CC-7A6E4806A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90D02-3B89-4F05-B28E-FC45EA4DF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AE6C38-73B1-4D6D-8F85-30127DA36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30" r="36635" b="52840"/>
          <a:stretch/>
        </p:blipFill>
        <p:spPr>
          <a:xfrm>
            <a:off x="3" y="-1"/>
            <a:ext cx="10799763" cy="1079976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4B5422C-7898-4A41-9152-6D20DB6AF9BB}"/>
              </a:ext>
            </a:extLst>
          </p:cNvPr>
          <p:cNvSpPr/>
          <p:nvPr/>
        </p:nvSpPr>
        <p:spPr>
          <a:xfrm>
            <a:off x="1498601" y="2882900"/>
            <a:ext cx="9305926" cy="47849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6C4101-FEC6-4681-BB44-FAA6BA06F2C7}"/>
              </a:ext>
            </a:extLst>
          </p:cNvPr>
          <p:cNvSpPr/>
          <p:nvPr/>
        </p:nvSpPr>
        <p:spPr>
          <a:xfrm>
            <a:off x="1498601" y="2901509"/>
            <a:ext cx="9449793" cy="1323439"/>
          </a:xfrm>
          <a:prstGeom prst="rect">
            <a:avLst/>
          </a:prstGeom>
          <a:noFill/>
        </p:spPr>
        <p:txBody>
          <a:bodyPr wrap="square" lIns="91441" tIns="45720" rIns="91441" bIns="45720">
            <a:spAutoFit/>
          </a:bodyPr>
          <a:lstStyle/>
          <a:p>
            <a:pPr algn="ctr" defTabSz="914369"/>
            <a:r>
              <a:rPr lang="en-US" altLang="zh-CN" sz="8000" b="1" spc="50" dirty="0">
                <a:ln w="0">
                  <a:solidFill>
                    <a:schemeClr val="bg1">
                      <a:lumMod val="85000"/>
                    </a:schemeClr>
                  </a:solidFill>
                </a:ln>
                <a:solidFill>
                  <a:srgbClr val="C0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EOE’s MAP MOD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79EF7B-FFFB-4EAB-8578-CF205565EDC2}"/>
              </a:ext>
            </a:extLst>
          </p:cNvPr>
          <p:cNvSpPr txBox="1"/>
          <p:nvPr/>
        </p:nvSpPr>
        <p:spPr>
          <a:xfrm>
            <a:off x="2686640" y="3992034"/>
            <a:ext cx="811311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 dirty="0">
                <a:solidFill>
                  <a:srgbClr val="C00000"/>
                </a:solidFill>
                <a:latin typeface="Arial Black" panose="020B0A04020102020204" pitchFamily="34" charset="0"/>
              </a:rPr>
              <a:t>10000+</a:t>
            </a:r>
            <a:r>
              <a:rPr lang="en-US" altLang="zh-CN" sz="4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States			</a:t>
            </a:r>
            <a:r>
              <a:rPr lang="en-US" altLang="zh-CN" sz="4400" dirty="0">
                <a:solidFill>
                  <a:schemeClr val="accent2"/>
                </a:solidFill>
                <a:latin typeface="Arial Black" panose="020B0A04020102020204" pitchFamily="34" charset="0"/>
              </a:rPr>
              <a:t>1200%</a:t>
            </a:r>
          </a:p>
          <a:p>
            <a:pPr algn="just"/>
            <a:r>
              <a:rPr lang="en-US" altLang="zh-CN" sz="4400" dirty="0">
                <a:solidFill>
                  <a:srgbClr val="C00000"/>
                </a:solidFill>
                <a:latin typeface="Arial Black" panose="020B0A04020102020204" pitchFamily="34" charset="0"/>
              </a:rPr>
              <a:t>19000+</a:t>
            </a:r>
            <a:r>
              <a:rPr lang="en-US" altLang="zh-CN" sz="4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Provinces	</a:t>
            </a:r>
            <a:r>
              <a:rPr lang="en-US" altLang="zh-CN" sz="4400" dirty="0">
                <a:solidFill>
                  <a:schemeClr val="accent2"/>
                </a:solidFill>
                <a:latin typeface="Arial Black" panose="020B0A04020102020204" pitchFamily="34" charset="0"/>
              </a:rPr>
              <a:t>150%</a:t>
            </a:r>
          </a:p>
          <a:p>
            <a:pPr algn="just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More Straits</a:t>
            </a:r>
          </a:p>
          <a:p>
            <a:pPr algn="just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More Resources</a:t>
            </a:r>
          </a:p>
          <a:p>
            <a:pPr algn="just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More Victory Points</a:t>
            </a:r>
          </a:p>
          <a:p>
            <a:pPr algn="just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More Tiles for Urban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50F540-8C14-4C11-8759-7603D9B024CA}"/>
              </a:ext>
            </a:extLst>
          </p:cNvPr>
          <p:cNvSpPr txBox="1"/>
          <p:nvPr/>
        </p:nvSpPr>
        <p:spPr>
          <a:xfrm>
            <a:off x="8496277" y="10179763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Ink Free" panose="03080402000500000000" pitchFamily="66" charset="0"/>
              </a:rPr>
              <a:t>*You need a powerful computer</a:t>
            </a:r>
          </a:p>
          <a:p>
            <a:r>
              <a:rPr lang="en-US" altLang="zh-CN" sz="1200" dirty="0">
                <a:latin typeface="Ink Free" panose="03080402000500000000" pitchFamily="66" charset="0"/>
              </a:rPr>
              <a:t>Powered by PowerPoint</a:t>
            </a:r>
            <a:endParaRPr lang="zh-CN" altLang="en-US" sz="1200" dirty="0">
              <a:latin typeface="Ink Free" panose="03080402000500000000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5E0ED0-B2C2-4000-B297-83A912F2E4A7}"/>
              </a:ext>
            </a:extLst>
          </p:cNvPr>
          <p:cNvSpPr txBox="1"/>
          <p:nvPr/>
        </p:nvSpPr>
        <p:spPr>
          <a:xfrm>
            <a:off x="1563426" y="4079729"/>
            <a:ext cx="1138773" cy="35072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All Codes are generated by</a:t>
            </a:r>
          </a:p>
          <a:p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PYTHON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199B69-90B8-48B4-B0C5-7565FC2ED4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60"/>
          <a:stretch/>
        </p:blipFill>
        <p:spPr>
          <a:xfrm>
            <a:off x="1655095" y="4079729"/>
            <a:ext cx="698072" cy="77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44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Ink Free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Xu</dc:creator>
  <cp:lastModifiedBy>Cheng Xu</cp:lastModifiedBy>
  <cp:revision>65</cp:revision>
  <dcterms:created xsi:type="dcterms:W3CDTF">2021-12-05T13:25:02Z</dcterms:created>
  <dcterms:modified xsi:type="dcterms:W3CDTF">2021-12-05T15:54:41Z</dcterms:modified>
</cp:coreProperties>
</file>