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9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4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74793B-F8F9-457D-9D96-87F6D4F1944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767463"/>
            <a:ext cx="9179798" cy="3759917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2" y="5672377"/>
            <a:ext cx="8099823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80" indent="0" algn="ctr">
              <a:buNone/>
              <a:defRPr sz="2363"/>
            </a:lvl2pPr>
            <a:lvl3pPr marL="1079962" indent="0" algn="ctr">
              <a:buNone/>
              <a:defRPr sz="2126"/>
            </a:lvl3pPr>
            <a:lvl4pPr marL="1619943" indent="0" algn="ctr">
              <a:buNone/>
              <a:defRPr sz="1890"/>
            </a:lvl4pPr>
            <a:lvl5pPr marL="2159923" indent="0" algn="ctr">
              <a:buNone/>
              <a:defRPr sz="1890"/>
            </a:lvl5pPr>
            <a:lvl6pPr marL="2699905" indent="0" algn="ctr">
              <a:buNone/>
              <a:defRPr sz="1890"/>
            </a:lvl6pPr>
            <a:lvl7pPr marL="3239886" indent="0" algn="ctr">
              <a:buNone/>
              <a:defRPr sz="1890"/>
            </a:lvl7pPr>
            <a:lvl8pPr marL="3779866" indent="0" algn="ctr">
              <a:buNone/>
              <a:defRPr sz="1890"/>
            </a:lvl8pPr>
            <a:lvl9pPr marL="4319847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3" y="574988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8"/>
            <a:ext cx="6851099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7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6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6"/>
            <a:ext cx="9314796" cy="4492401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9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80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07996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4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2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88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8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84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6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2"/>
            <a:ext cx="9314796" cy="20874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6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80" indent="0">
              <a:buNone/>
              <a:defRPr sz="2363" b="1"/>
            </a:lvl2pPr>
            <a:lvl3pPr marL="1079962" indent="0">
              <a:buNone/>
              <a:defRPr sz="2126" b="1"/>
            </a:lvl3pPr>
            <a:lvl4pPr marL="1619943" indent="0">
              <a:buNone/>
              <a:defRPr sz="1890" b="1"/>
            </a:lvl4pPr>
            <a:lvl5pPr marL="2159923" indent="0">
              <a:buNone/>
              <a:defRPr sz="1890" b="1"/>
            </a:lvl5pPr>
            <a:lvl6pPr marL="2699905" indent="0">
              <a:buNone/>
              <a:defRPr sz="1890" b="1"/>
            </a:lvl6pPr>
            <a:lvl7pPr marL="3239886" indent="0">
              <a:buNone/>
              <a:defRPr sz="1890" b="1"/>
            </a:lvl7pPr>
            <a:lvl8pPr marL="3779866" indent="0">
              <a:buNone/>
              <a:defRPr sz="1890" b="1"/>
            </a:lvl8pPr>
            <a:lvl9pPr marL="4319847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7"/>
            <a:ext cx="4568805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6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80" indent="0">
              <a:buNone/>
              <a:defRPr sz="2363" b="1"/>
            </a:lvl2pPr>
            <a:lvl3pPr marL="1079962" indent="0">
              <a:buNone/>
              <a:defRPr sz="2126" b="1"/>
            </a:lvl3pPr>
            <a:lvl4pPr marL="1619943" indent="0">
              <a:buNone/>
              <a:defRPr sz="1890" b="1"/>
            </a:lvl4pPr>
            <a:lvl5pPr marL="2159923" indent="0">
              <a:buNone/>
              <a:defRPr sz="1890" b="1"/>
            </a:lvl5pPr>
            <a:lvl6pPr marL="2699905" indent="0">
              <a:buNone/>
              <a:defRPr sz="1890" b="1"/>
            </a:lvl6pPr>
            <a:lvl7pPr marL="3239886" indent="0">
              <a:buNone/>
              <a:defRPr sz="1890" b="1"/>
            </a:lvl7pPr>
            <a:lvl8pPr marL="3779866" indent="0">
              <a:buNone/>
              <a:defRPr sz="1890" b="1"/>
            </a:lvl8pPr>
            <a:lvl9pPr marL="4319847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7"/>
            <a:ext cx="4591306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2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7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9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6"/>
            </a:lvl2pPr>
            <a:lvl3pPr>
              <a:defRPr sz="2835"/>
            </a:lvl3pPr>
            <a:lvl4pPr>
              <a:defRPr sz="2363"/>
            </a:lvl4pPr>
            <a:lvl5pPr>
              <a:defRPr sz="2363"/>
            </a:lvl5pPr>
            <a:lvl6pPr>
              <a:defRPr sz="2363"/>
            </a:lvl6pPr>
            <a:lvl7pPr>
              <a:defRPr sz="2363"/>
            </a:lvl7pPr>
            <a:lvl8pPr>
              <a:defRPr sz="2363"/>
            </a:lvl8pPr>
            <a:lvl9pPr>
              <a:defRPr sz="23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3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80" indent="0">
              <a:buNone/>
              <a:defRPr sz="1655"/>
            </a:lvl2pPr>
            <a:lvl3pPr marL="1079962" indent="0">
              <a:buNone/>
              <a:defRPr sz="1418"/>
            </a:lvl3pPr>
            <a:lvl4pPr marL="1619943" indent="0">
              <a:buNone/>
              <a:defRPr sz="1181"/>
            </a:lvl4pPr>
            <a:lvl5pPr marL="2159923" indent="0">
              <a:buNone/>
              <a:defRPr sz="1181"/>
            </a:lvl5pPr>
            <a:lvl6pPr marL="2699905" indent="0">
              <a:buNone/>
              <a:defRPr sz="1181"/>
            </a:lvl6pPr>
            <a:lvl7pPr marL="3239886" indent="0">
              <a:buNone/>
              <a:defRPr sz="1181"/>
            </a:lvl7pPr>
            <a:lvl8pPr marL="3779866" indent="0">
              <a:buNone/>
              <a:defRPr sz="1181"/>
            </a:lvl8pPr>
            <a:lvl9pPr marL="4319847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7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9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80" indent="0">
              <a:buNone/>
              <a:defRPr sz="3306"/>
            </a:lvl2pPr>
            <a:lvl3pPr marL="1079962" indent="0">
              <a:buNone/>
              <a:defRPr sz="2835"/>
            </a:lvl3pPr>
            <a:lvl4pPr marL="1619943" indent="0">
              <a:buNone/>
              <a:defRPr sz="2363"/>
            </a:lvl4pPr>
            <a:lvl5pPr marL="2159923" indent="0">
              <a:buNone/>
              <a:defRPr sz="2363"/>
            </a:lvl5pPr>
            <a:lvl6pPr marL="2699905" indent="0">
              <a:buNone/>
              <a:defRPr sz="2363"/>
            </a:lvl6pPr>
            <a:lvl7pPr marL="3239886" indent="0">
              <a:buNone/>
              <a:defRPr sz="2363"/>
            </a:lvl7pPr>
            <a:lvl8pPr marL="3779866" indent="0">
              <a:buNone/>
              <a:defRPr sz="2363"/>
            </a:lvl8pPr>
            <a:lvl9pPr marL="4319847" indent="0">
              <a:buNone/>
              <a:defRPr sz="236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3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80" indent="0">
              <a:buNone/>
              <a:defRPr sz="1655"/>
            </a:lvl2pPr>
            <a:lvl3pPr marL="1079962" indent="0">
              <a:buNone/>
              <a:defRPr sz="1418"/>
            </a:lvl3pPr>
            <a:lvl4pPr marL="1619943" indent="0">
              <a:buNone/>
              <a:defRPr sz="1181"/>
            </a:lvl4pPr>
            <a:lvl5pPr marL="2159923" indent="0">
              <a:buNone/>
              <a:defRPr sz="1181"/>
            </a:lvl5pPr>
            <a:lvl6pPr marL="2699905" indent="0">
              <a:buNone/>
              <a:defRPr sz="1181"/>
            </a:lvl6pPr>
            <a:lvl7pPr marL="3239886" indent="0">
              <a:buNone/>
              <a:defRPr sz="1181"/>
            </a:lvl7pPr>
            <a:lvl8pPr marL="3779866" indent="0">
              <a:buNone/>
              <a:defRPr sz="1181"/>
            </a:lvl8pPr>
            <a:lvl9pPr marL="4319847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2"/>
            <a:ext cx="9314796" cy="208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0009786"/>
            <a:ext cx="242994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0172-340B-4B52-B417-1FBE1CA75F6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6"/>
            <a:ext cx="3644920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10009786"/>
            <a:ext cx="242994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9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62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9" indent="-269989" algn="l" defTabSz="1079962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1pPr>
      <a:lvl2pPr marL="809971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52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89932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14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875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857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838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80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62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43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23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05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886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866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847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5A24356-9A2D-4744-AB91-6109225A8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7" r="33280" b="47901"/>
          <a:stretch/>
        </p:blipFill>
        <p:spPr>
          <a:xfrm>
            <a:off x="0" y="-1"/>
            <a:ext cx="10799763" cy="107997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5801C9-1706-4414-A9CC-7A6E4806A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90D02-3B89-4F05-B28E-FC45EA4DF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B5422C-7898-4A41-9152-6D20DB6AF9BB}"/>
              </a:ext>
            </a:extLst>
          </p:cNvPr>
          <p:cNvSpPr/>
          <p:nvPr/>
        </p:nvSpPr>
        <p:spPr>
          <a:xfrm>
            <a:off x="2014685" y="2882900"/>
            <a:ext cx="8789842" cy="55135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6C4101-FEC6-4681-BB44-FAA6BA06F2C7}"/>
              </a:ext>
            </a:extLst>
          </p:cNvPr>
          <p:cNvSpPr/>
          <p:nvPr/>
        </p:nvSpPr>
        <p:spPr>
          <a:xfrm>
            <a:off x="2258369" y="2943443"/>
            <a:ext cx="6592639" cy="3416320"/>
          </a:xfrm>
          <a:prstGeom prst="rect">
            <a:avLst/>
          </a:prstGeom>
          <a:noFill/>
        </p:spPr>
        <p:txBody>
          <a:bodyPr wrap="square" lIns="91441" tIns="45720" rIns="91441" bIns="45720">
            <a:spAutoFit/>
          </a:bodyPr>
          <a:lstStyle/>
          <a:p>
            <a:pPr defTabSz="914369"/>
            <a:r>
              <a:rPr lang="en-US" altLang="zh-CN" sz="7200" b="1" spc="5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C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EOE’s </a:t>
            </a:r>
          </a:p>
          <a:p>
            <a:pPr defTabSz="914369"/>
            <a:r>
              <a:rPr lang="en-US" altLang="zh-CN" sz="7200" b="1" spc="5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C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STANDARED </a:t>
            </a:r>
          </a:p>
          <a:p>
            <a:pPr defTabSz="914369"/>
            <a:r>
              <a:rPr lang="en-US" altLang="zh-CN" sz="7200" b="1" spc="5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C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MAP MOD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79EF7B-FFFB-4EAB-8578-CF205565EDC2}"/>
              </a:ext>
            </a:extLst>
          </p:cNvPr>
          <p:cNvSpPr txBox="1"/>
          <p:nvPr/>
        </p:nvSpPr>
        <p:spPr>
          <a:xfrm>
            <a:off x="2073324" y="6193901"/>
            <a:ext cx="8789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1200%</a:t>
            </a:r>
            <a:r>
              <a:rPr lang="en-US" altLang="zh-CN" sz="7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States</a:t>
            </a:r>
          </a:p>
          <a:p>
            <a:pPr algn="just"/>
            <a:r>
              <a:rPr lang="en-US" altLang="zh-CN" sz="7200">
                <a:solidFill>
                  <a:srgbClr val="C00000"/>
                </a:solidFill>
                <a:latin typeface="Arial Black" panose="020B0A04020102020204" pitchFamily="34" charset="0"/>
              </a:rPr>
              <a:t>18000</a:t>
            </a:r>
            <a:r>
              <a:rPr lang="en-US" altLang="zh-CN" sz="7200" dirty="0">
                <a:solidFill>
                  <a:srgbClr val="C00000"/>
                </a:solidFill>
                <a:latin typeface="Arial Black" panose="020B0A04020102020204" pitchFamily="34" charset="0"/>
              </a:rPr>
              <a:t>+</a:t>
            </a: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Provinces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50F540-8C14-4C11-8759-7603D9B024CA}"/>
              </a:ext>
            </a:extLst>
          </p:cNvPr>
          <p:cNvSpPr txBox="1"/>
          <p:nvPr/>
        </p:nvSpPr>
        <p:spPr>
          <a:xfrm>
            <a:off x="7879335" y="10107657"/>
            <a:ext cx="28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k Free" panose="03080402000500000000" pitchFamily="66" charset="0"/>
              </a:rPr>
              <a:t>*You need a powerful computer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Ink Free" panose="03080402000500000000" pitchFamily="66" charset="0"/>
              </a:rPr>
              <a:t>*Powered by PowerPoint</a:t>
            </a:r>
            <a:endParaRPr lang="zh-CN" altLang="en-US" sz="16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9DF39E-752D-47C5-AFEC-D6C612D49771}"/>
              </a:ext>
            </a:extLst>
          </p:cNvPr>
          <p:cNvGrpSpPr/>
          <p:nvPr/>
        </p:nvGrpSpPr>
        <p:grpSpPr>
          <a:xfrm>
            <a:off x="9576595" y="3140902"/>
            <a:ext cx="1138773" cy="3588151"/>
            <a:chOff x="260286" y="3998820"/>
            <a:chExt cx="1138773" cy="358815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85E0ED0-B2C2-4000-B297-83A912F2E4A7}"/>
                </a:ext>
              </a:extLst>
            </p:cNvPr>
            <p:cNvSpPr txBox="1"/>
            <p:nvPr/>
          </p:nvSpPr>
          <p:spPr>
            <a:xfrm>
              <a:off x="260286" y="4079729"/>
              <a:ext cx="1138773" cy="35072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All Codes are generated by</a:t>
              </a:r>
            </a:p>
            <a:p>
              <a:r>
                <a:rPr lang="en-US" altLang="zh-CN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    PYTHON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199B69-90B8-48B4-B0C5-7565FC2ED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460"/>
            <a:stretch/>
          </p:blipFill>
          <p:spPr>
            <a:xfrm>
              <a:off x="351952" y="3998820"/>
              <a:ext cx="698072" cy="77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27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Ink Free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Xu</dc:creator>
  <cp:lastModifiedBy>Cheng Xu</cp:lastModifiedBy>
  <cp:revision>74</cp:revision>
  <dcterms:created xsi:type="dcterms:W3CDTF">2021-12-05T13:25:02Z</dcterms:created>
  <dcterms:modified xsi:type="dcterms:W3CDTF">2022-02-06T08:13:13Z</dcterms:modified>
</cp:coreProperties>
</file>