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72" r:id="rId12"/>
    <p:sldId id="268" r:id="rId13"/>
    <p:sldId id="270" r:id="rId14"/>
    <p:sldId id="271" r:id="rId15"/>
    <p:sldId id="273" r:id="rId16"/>
    <p:sldId id="275" r:id="rId17"/>
    <p:sldId id="274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A66B-6F6B-BE2A-255D-912719B39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38F1F-F923-5E6D-1BB1-042AE7699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0B0FE-5392-440D-449B-F85DA6C87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BAEA-BA56-4B65-BFFF-47237FE5226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8A5E3-D3A9-6E74-2E2F-363EA2EF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75DF6-D040-A467-522B-4A1917B6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0289-EB50-4385-8A6F-5A7EDF6D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2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C395-4CFB-894F-4F7A-FE238A9AC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3D830-B47D-7712-8E42-30F07808F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7615B-3820-48AF-44A0-19A217579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BAEA-BA56-4B65-BFFF-47237FE5226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EC56C-C60F-CB09-80BE-6D36EAB3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67260-2A1A-B3B5-40D0-1B540075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0289-EB50-4385-8A6F-5A7EDF6D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7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84E22-29ED-58C5-605A-C25AA3A64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ED445-D5FD-8462-1EA0-6F578B8C4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706DA-BAD6-F607-A689-69249AA2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BAEA-BA56-4B65-BFFF-47237FE5226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63510-EDA2-7FDE-D606-0BF94CDB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538AC-078E-E8CD-7FDF-5C1DF2C31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0289-EB50-4385-8A6F-5A7EDF6D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1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2FB6-FF91-7373-C1CB-FA7AFC38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88F4E-E388-365E-7E8C-27C581CE1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61580-F8B5-3746-BA94-4588BE43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BAEA-BA56-4B65-BFFF-47237FE5226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965AB-40E4-B86A-147F-8B7789BE0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E51B6-6E2E-7ED6-C0E3-B1594ECA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0289-EB50-4385-8A6F-5A7EDF6D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0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658C-A80A-34C3-BA72-7C5B62AF4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4B9C2-2378-574D-61FA-E3A90AE8F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101D5-120A-DE60-610F-41EE212AB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BAEA-BA56-4B65-BFFF-47237FE5226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611B5-D685-C441-74E7-8ED8627FE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B9403-9DC8-CE0B-39CB-0B4E2821E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0289-EB50-4385-8A6F-5A7EDF6D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1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76B5-E20F-DB9E-C41A-F1F056F9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2287D-B1BA-8FEC-CF70-D256EFBC6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BFDAF-773D-7DAC-2C1E-92A4AB46D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AFADC-3602-482A-6D3C-616FF5FAB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BAEA-BA56-4B65-BFFF-47237FE5226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A936E-D589-0D05-9A75-CDE9D026A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BE712-AAD3-50EB-2288-382B9AFF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0289-EB50-4385-8A6F-5A7EDF6D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3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38E24-FE80-C600-3C22-BB4C247D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53F89-961A-1453-8C5C-A0D7EF613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AA8A4-75EA-82CD-1F19-E7B8A5A1A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A18BC-BA14-B476-DD71-D024F80CE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1718A9-177B-6121-FADB-2B91D748D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EC8C9A-ADBB-5768-A973-748E8337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BAEA-BA56-4B65-BFFF-47237FE5226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D673C-5AC9-C0FA-227B-40BF79C5C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F78AB7-6BF9-0168-717C-FCA41E15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0289-EB50-4385-8A6F-5A7EDF6D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8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ECF9-6EE8-EB36-3EEB-81FF0874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9E11C-B624-7676-C874-7A083A9F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BAEA-BA56-4B65-BFFF-47237FE5226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18B62-74D6-F88E-9255-D1C5EA55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3B4FE-72B0-0195-65FA-C07DAF5F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0289-EB50-4385-8A6F-5A7EDF6D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91D96-456C-B239-2F9E-C15ADAE7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BAEA-BA56-4B65-BFFF-47237FE5226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CDAB6B-01C0-271D-69EE-2AE5BDC9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B8ACD-3D0B-2EB8-868B-9672E053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0289-EB50-4385-8A6F-5A7EDF6D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8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A916-634B-A140-2F4A-21C1B56C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BF5-3711-D954-BAF4-4A7437933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26CE1-F2EA-3995-7921-923122E96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C1919-E495-87A3-BD7E-C2A4989C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BAEA-BA56-4B65-BFFF-47237FE5226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EA261-C033-8CDF-CD1C-62DF40DD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52E43-393E-C292-D7A9-6CDD4B5F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0289-EB50-4385-8A6F-5A7EDF6D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7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BA6E-EF81-CAA8-12BF-888CD8CFE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CA4DE-11E9-C945-7B16-1DF7095A1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273C7-F783-2D81-3E7F-1BD7BC2F7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A25BD-E121-FB8F-5BBC-5AF87DF6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BAEA-BA56-4B65-BFFF-47237FE5226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72061-0223-F658-31ED-88ECEFBFC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3F5D5-A089-A5C1-D2BF-504F4ABC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0289-EB50-4385-8A6F-5A7EDF6D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2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6A83FA-6FA9-8277-CFF5-44DE532C9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314B4-DC2F-E502-C51E-44BE7E611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7D31D-F2CA-201F-3E28-260CBDDE0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5BAEA-BA56-4B65-BFFF-47237FE5226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0919F-D9C3-C28E-B4B9-EC6CE478D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302B3-F1F9-5309-7426-2068C087F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F0289-EB50-4385-8A6F-5A7EDF6D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3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AD8FC-A882-D6F4-6442-BF79C23003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Maritime AZMP Climatology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53A1D-5C81-5AD1-25C1-585D7F0673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2014 - 2024</a:t>
            </a:r>
          </a:p>
        </p:txBody>
      </p:sp>
    </p:spTree>
    <p:extLst>
      <p:ext uri="{BB962C8B-B14F-4D97-AF65-F5344CB8AC3E}">
        <p14:creationId xmlns:p14="http://schemas.microsoft.com/office/powerpoint/2010/main" val="1193406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10D44D-397F-63D4-25D6-C7DE3F4BB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342"/>
            <a:ext cx="12192000" cy="646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91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483268-F2AB-64C2-BB53-3B1BE523D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9926"/>
            <a:ext cx="11442583" cy="66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76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4C3D41-B62E-AF20-D6BF-E0172F792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34" y="199602"/>
            <a:ext cx="11181127" cy="645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94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445E02-8877-F0C7-3121-B530BD849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342"/>
            <a:ext cx="12192000" cy="646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8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52B38B-0292-FFDE-C320-F2B3174D2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342"/>
            <a:ext cx="12192000" cy="646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06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F185D5-7364-9061-B550-214240CF2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342"/>
            <a:ext cx="12192000" cy="646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24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8ECA40-6775-4ABD-82A0-CE38C8551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342"/>
            <a:ext cx="12192000" cy="646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87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5A4CCF-75EA-0367-8242-A786F4D9F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342"/>
            <a:ext cx="12192000" cy="646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2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ED6578-6FC5-1EEB-E887-3CC47EA2A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342"/>
            <a:ext cx="12192000" cy="646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62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C2E70C-5363-4961-8579-16A30126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342"/>
            <a:ext cx="12192000" cy="646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7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8D71B-F7E5-0F3E-9400-DF56BC88D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398" y="335280"/>
            <a:ext cx="2800096" cy="2100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25A9E0-CBEE-C8E7-7B24-F13F7DD37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2" y="600075"/>
            <a:ext cx="8946274" cy="55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3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44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aph of a profile ranges&#10;&#10;Description automatically generated">
            <a:extLst>
              <a:ext uri="{FF2B5EF4-FFF2-40B4-BE49-F238E27FC236}">
                <a16:creationId xmlns:a16="http://schemas.microsoft.com/office/drawing/2014/main" id="{C1832A85-89C9-C5FA-5291-D820552D2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2" y="576411"/>
            <a:ext cx="9021971" cy="55710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57AF92-0874-4908-0352-040F0C84A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398" y="335280"/>
            <a:ext cx="2800096" cy="21000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019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4DB5C5-FB30-30E4-E043-70F386C4A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398" y="335280"/>
            <a:ext cx="2800096" cy="2100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F3344D-D96D-39B7-1B64-DEEE8D260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50" y="750324"/>
            <a:ext cx="8528547" cy="526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8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44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2C1BB0-2A0D-2390-C83F-617BD3CEA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07" y="638077"/>
            <a:ext cx="9048466" cy="55818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A2603E-8C77-6215-E6A4-32D3A3894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398" y="335280"/>
            <a:ext cx="2800096" cy="21000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400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6FD776-52B5-6D2B-46A6-1A97849CD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398" y="335280"/>
            <a:ext cx="2800096" cy="2100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69AF44-FEAB-F333-65F5-C928DC32B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63" y="775285"/>
            <a:ext cx="8595535" cy="530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44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5FF13-5EC2-8DAC-88F1-88BCEC26B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78" y="579143"/>
            <a:ext cx="9239535" cy="5699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AED2E7-8C90-CFF0-4253-063BD5DB2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398" y="335280"/>
            <a:ext cx="2800096" cy="21000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3143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EA3131-AB55-3F8D-5539-EBCFB18D5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398" y="335280"/>
            <a:ext cx="2800096" cy="2100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E87FA2-A356-165E-1C59-6E729D0F8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2" y="720090"/>
            <a:ext cx="8823399" cy="544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08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44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05C313-2933-4EA3-3FC5-019C76E48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2" y="573179"/>
            <a:ext cx="9061234" cy="55897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14E7CF-4DB3-C687-6C09-18E7C385D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398" y="335280"/>
            <a:ext cx="2800096" cy="21000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8164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7</Words>
  <Application>Microsoft Office PowerPoint</Application>
  <PresentationFormat>Widescreen</PresentationFormat>
  <Paragraphs>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Maritime AZMP Climatology Comparison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Maritime AZMP Climatology Comparison</dc:title>
  <dc:creator>O'Grady, Emily (she, her / elle, la) (DFO/MPO)</dc:creator>
  <cp:lastModifiedBy>O'Grady, Emily (she, her / elle, la) (DFO/MPO)</cp:lastModifiedBy>
  <cp:revision>4</cp:revision>
  <dcterms:created xsi:type="dcterms:W3CDTF">2024-05-30T13:41:45Z</dcterms:created>
  <dcterms:modified xsi:type="dcterms:W3CDTF">2024-06-03T18:32:48Z</dcterms:modified>
</cp:coreProperties>
</file>