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4D97-B657-4CE7-BBDA-737E381D8383}" type="datetimeFigureOut">
              <a:rPr lang="en-CA" smtClean="0"/>
              <a:t>11/01/2016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F2-C6A2-4661-AA3B-3E49A8497E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61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4D97-B657-4CE7-BBDA-737E381D8383}" type="datetimeFigureOut">
              <a:rPr lang="en-CA" smtClean="0"/>
              <a:t>11/01/2016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F2-C6A2-4661-AA3B-3E49A8497E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24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4D97-B657-4CE7-BBDA-737E381D8383}" type="datetimeFigureOut">
              <a:rPr lang="en-CA" smtClean="0"/>
              <a:t>11/01/2016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F2-C6A2-4661-AA3B-3E49A8497E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17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4D97-B657-4CE7-BBDA-737E381D8383}" type="datetimeFigureOut">
              <a:rPr lang="en-CA" smtClean="0"/>
              <a:t>11/01/2016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F2-C6A2-4661-AA3B-3E49A8497E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90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4D97-B657-4CE7-BBDA-737E381D8383}" type="datetimeFigureOut">
              <a:rPr lang="en-CA" smtClean="0"/>
              <a:t>11/01/2016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F2-C6A2-4661-AA3B-3E49A8497E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0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4D97-B657-4CE7-BBDA-737E381D8383}" type="datetimeFigureOut">
              <a:rPr lang="en-CA" smtClean="0"/>
              <a:t>11/01/2016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F2-C6A2-4661-AA3B-3E49A8497E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88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4D97-B657-4CE7-BBDA-737E381D8383}" type="datetimeFigureOut">
              <a:rPr lang="en-CA" smtClean="0"/>
              <a:t>11/01/2016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F2-C6A2-4661-AA3B-3E49A8497E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26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4D97-B657-4CE7-BBDA-737E381D8383}" type="datetimeFigureOut">
              <a:rPr lang="en-CA" smtClean="0"/>
              <a:t>11/01/2016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F2-C6A2-4661-AA3B-3E49A8497E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4D97-B657-4CE7-BBDA-737E381D8383}" type="datetimeFigureOut">
              <a:rPr lang="en-CA" smtClean="0"/>
              <a:t>11/01/2016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F2-C6A2-4661-AA3B-3E49A8497E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31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4D97-B657-4CE7-BBDA-737E381D8383}" type="datetimeFigureOut">
              <a:rPr lang="en-CA" smtClean="0"/>
              <a:t>11/01/2016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F2-C6A2-4661-AA3B-3E49A8497E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10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4D97-B657-4CE7-BBDA-737E381D8383}" type="datetimeFigureOut">
              <a:rPr lang="en-CA" smtClean="0"/>
              <a:t>11/01/2016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F2-C6A2-4661-AA3B-3E49A8497E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90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tx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4D97-B657-4CE7-BBDA-737E381D8383}" type="datetimeFigureOut">
              <a:rPr lang="en-CA" smtClean="0"/>
              <a:t>11/01/2016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A0F2-C6A2-4661-AA3B-3E49A8497E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98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490" y="363162"/>
            <a:ext cx="78470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 Flow Chart for Discrete Bottle Data: </a:t>
            </a:r>
            <a:r>
              <a:rPr lang="en-CA" sz="15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BioChem</a:t>
            </a:r>
            <a:r>
              <a:rPr lang="en-CA" sz="1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Historical Data Prior to 2013</a:t>
            </a:r>
            <a:endParaRPr lang="en-CA" sz="15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1198" y="826300"/>
            <a:ext cx="258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STEP 1:  Cross check and merging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48" y="1238250"/>
            <a:ext cx="6365305" cy="514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-1352309" y="3390952"/>
            <a:ext cx="456701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Data providers are consulted at any point regarding any issues </a:t>
            </a:r>
            <a:endParaRPr lang="en-CA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Elbow Connector 27"/>
          <p:cNvCxnSpPr>
            <a:stCxn id="5" idx="3"/>
          </p:cNvCxnSpPr>
          <p:nvPr/>
        </p:nvCxnSpPr>
        <p:spPr>
          <a:xfrm rot="5400000" flipH="1" flipV="1">
            <a:off x="1969477" y="-73471"/>
            <a:ext cx="273443" cy="2349999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3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037" y="363162"/>
            <a:ext cx="61019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 Flow Chart for Discrete Bottle Data: All </a:t>
            </a:r>
            <a:r>
              <a:rPr lang="en-CA" sz="15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BioChem</a:t>
            </a:r>
            <a:r>
              <a:rPr lang="en-CA" sz="1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9759" y="826300"/>
            <a:ext cx="326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STEP 2:  Quality Control (under construction)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1819" y="6487452"/>
            <a:ext cx="4674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Reference: Quality Control of Bottle Data at IML (Devine and </a:t>
            </a:r>
            <a:r>
              <a:rPr lang="en-CA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Lafleur</a:t>
            </a:r>
            <a:r>
              <a:rPr lang="en-CA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, 2008)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52550"/>
            <a:ext cx="7895720" cy="471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1728062" y="3556377"/>
            <a:ext cx="466821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Data providers are consulted at any point regarding any issues </a:t>
            </a:r>
            <a:endParaRPr lang="en-CA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Elbow Connector 2"/>
          <p:cNvCxnSpPr>
            <a:stCxn id="6" idx="3"/>
            <a:endCxn id="5" idx="1"/>
          </p:cNvCxnSpPr>
          <p:nvPr/>
        </p:nvCxnSpPr>
        <p:spPr>
          <a:xfrm rot="5400000" flipH="1" flipV="1">
            <a:off x="1578763" y="-7919"/>
            <a:ext cx="388276" cy="2333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5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79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DFO-MPO</dc:creator>
  <cp:lastModifiedBy>DFO-MPO</cp:lastModifiedBy>
  <cp:revision>19</cp:revision>
  <cp:lastPrinted>2016-01-11T19:47:05Z</cp:lastPrinted>
  <dcterms:created xsi:type="dcterms:W3CDTF">2016-01-08T15:16:11Z</dcterms:created>
  <dcterms:modified xsi:type="dcterms:W3CDTF">2016-01-11T20:05:59Z</dcterms:modified>
</cp:coreProperties>
</file>