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7" r:id="rId6"/>
    <p:sldId id="282" r:id="rId7"/>
    <p:sldId id="259" r:id="rId8"/>
    <p:sldId id="262" r:id="rId9"/>
    <p:sldId id="263" r:id="rId10"/>
    <p:sldId id="264" r:id="rId11"/>
    <p:sldId id="267" r:id="rId12"/>
    <p:sldId id="268" r:id="rId13"/>
    <p:sldId id="272" r:id="rId14"/>
    <p:sldId id="281" r:id="rId15"/>
    <p:sldId id="283" r:id="rId16"/>
    <p:sldId id="273" r:id="rId17"/>
    <p:sldId id="274" r:id="rId18"/>
    <p:sldId id="277" r:id="rId19"/>
    <p:sldId id="278" r:id="rId20"/>
    <p:sldId id="285" r:id="rId21"/>
    <p:sldId id="284" r:id="rId22"/>
    <p:sldId id="286" r:id="rId23"/>
    <p:sldId id="287" r:id="rId24"/>
    <p:sldId id="275" r:id="rId25"/>
    <p:sldId id="276" r:id="rId26"/>
    <p:sldId id="279" r:id="rId27"/>
    <p:sldId id="280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6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5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5FB0-61D2-4040-806F-170B76DE83B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2A8B-E9C9-4D50-831A-767200F1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Scotian Shelf Climatology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Analysis of Climatology used in IML QC for Scotian Shelf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950" y="1562100"/>
            <a:ext cx="1619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temperature climatology values, gridded by box where x axis is month of year and y axis is depth.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8950" y="4933951"/>
            <a:ext cx="1543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consistent lack of data during summer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4495800" cy="449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181100"/>
            <a:ext cx="4495800" cy="449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181100"/>
            <a:ext cx="4495800" cy="44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5676900"/>
            <a:ext cx="1144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emperature climatology profiles (minimum, average, maximum), where dots represent min and max ranges, colored by month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48012" y="310455"/>
            <a:ext cx="52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Temperature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4572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143000"/>
            <a:ext cx="4572000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0" y="1143000"/>
            <a:ext cx="4572000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00537" y="314920"/>
            <a:ext cx="32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Salinity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676900"/>
            <a:ext cx="1144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Salinity climatology profiles (minimum, average, maximum), where dots represent min and max ranges, colored by month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Nitrate, Phosphate, Silicate, Chlorophyll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81000"/>
            <a:ext cx="5848350" cy="5848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181100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Climatology boxes on the scotia shelf for test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0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71500"/>
            <a:ext cx="5429250" cy="542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139065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Nutrient sampling effort (values available in climatology)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5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143000"/>
            <a:ext cx="4152900" cy="415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152900" cy="415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143000"/>
            <a:ext cx="41529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0537" y="314920"/>
            <a:ext cx="32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Nitrate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638300"/>
            <a:ext cx="4076700" cy="4076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4076700" cy="407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38300"/>
            <a:ext cx="4076700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1443" y="429220"/>
            <a:ext cx="436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Phosphate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114800" cy="411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19200"/>
            <a:ext cx="4114800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2192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0537" y="314920"/>
            <a:ext cx="32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Silicate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1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1276350"/>
            <a:ext cx="4076700" cy="4076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350"/>
            <a:ext cx="4076700" cy="407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276350"/>
            <a:ext cx="4076700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8568" y="353020"/>
            <a:ext cx="465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Chlorophyll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Summer 2019, Groundfish and Fixed station data at BIO is being ‘rebooted’</a:t>
            </a:r>
          </a:p>
          <a:p>
            <a:r>
              <a:rPr lang="en-US" dirty="0" smtClean="0"/>
              <a:t>Using IML QC procedures, E. Chisholm is flagging and </a:t>
            </a:r>
            <a:r>
              <a:rPr lang="en-US" dirty="0" err="1" smtClean="0"/>
              <a:t>QC’ing</a:t>
            </a:r>
            <a:r>
              <a:rPr lang="en-US" dirty="0" smtClean="0"/>
              <a:t> historical BioChem data</a:t>
            </a:r>
          </a:p>
          <a:p>
            <a:r>
              <a:rPr lang="en-US" dirty="0" smtClean="0"/>
              <a:t>Certain flags arise for data outside of Climatology, which is concerning</a:t>
            </a:r>
          </a:p>
          <a:p>
            <a:r>
              <a:rPr lang="en-US" dirty="0" smtClean="0"/>
              <a:t>Climatology was created by G. Lazin when performing initial reboot of AZMP data</a:t>
            </a:r>
          </a:p>
          <a:p>
            <a:r>
              <a:rPr lang="en-US" dirty="0" smtClean="0"/>
              <a:t>AZMP data was used to create scotia shelf climatology that IML was lacking</a:t>
            </a:r>
          </a:p>
          <a:p>
            <a:r>
              <a:rPr lang="en-US" dirty="0" smtClean="0"/>
              <a:t>The goal of this investigation would be to ensure the climatology accurately represented scotia shelf conditions year round, when only spring and fall AZMP surveys were used to create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3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" y="471488"/>
            <a:ext cx="2533650" cy="2533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471488"/>
            <a:ext cx="2533650" cy="2533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471488"/>
            <a:ext cx="2533650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5" y="471488"/>
            <a:ext cx="2533650" cy="25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438525"/>
            <a:ext cx="2533650" cy="253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43300"/>
            <a:ext cx="2533650" cy="2533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3543300"/>
            <a:ext cx="2533650" cy="2533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3438525"/>
            <a:ext cx="2533650" cy="2533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543300"/>
            <a:ext cx="2533650" cy="2533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61490" y="136634"/>
            <a:ext cx="214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Chlorophyll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57150"/>
            <a:ext cx="2762250" cy="2762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95250"/>
            <a:ext cx="2762250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42875"/>
            <a:ext cx="266700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88" y="57150"/>
            <a:ext cx="266700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095750"/>
            <a:ext cx="2762250" cy="276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4095750"/>
            <a:ext cx="2667000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8" y="4057650"/>
            <a:ext cx="2762250" cy="2762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963" y="4076700"/>
            <a:ext cx="2762250" cy="2762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1" y="4152900"/>
            <a:ext cx="2667000" cy="2667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34588" y="1428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0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2247900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224790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050"/>
            <a:ext cx="2247900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6675"/>
            <a:ext cx="22479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19350"/>
            <a:ext cx="2247900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419350"/>
            <a:ext cx="2247900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419350"/>
            <a:ext cx="2247900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362200"/>
            <a:ext cx="2247900" cy="224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2266950"/>
            <a:ext cx="2247900" cy="2247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02262" y="462455"/>
            <a:ext cx="16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Phosphate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3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0"/>
            <a:ext cx="2400300" cy="240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2400300" cy="240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5" y="0"/>
            <a:ext cx="24003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0"/>
            <a:ext cx="24003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400300"/>
            <a:ext cx="2400300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400300"/>
            <a:ext cx="2400300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2400300"/>
            <a:ext cx="2400300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400300"/>
            <a:ext cx="2400300" cy="240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2400300"/>
            <a:ext cx="2400300" cy="240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0938" y="346841"/>
            <a:ext cx="191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572000" cy="457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14300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2463" y="219670"/>
            <a:ext cx="32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Nitrate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14300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11430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7144" y="219670"/>
            <a:ext cx="436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Phosphate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114300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2463" y="219670"/>
            <a:ext cx="32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Silicate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300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4768" y="353020"/>
            <a:ext cx="491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Chlorophyll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Temperature and Salinity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ave reasonable ranges</a:t>
            </a:r>
          </a:p>
          <a:p>
            <a:pPr lvl="1"/>
            <a:r>
              <a:rPr lang="en-US" dirty="0" smtClean="0"/>
              <a:t>Have good coverage excluding summer and late fall</a:t>
            </a:r>
          </a:p>
          <a:p>
            <a:pPr lvl="1"/>
            <a:r>
              <a:rPr lang="en-US" dirty="0" smtClean="0"/>
              <a:t>Have small enough boxes to allow good resolution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Nutrients</a:t>
            </a:r>
          </a:p>
          <a:p>
            <a:pPr lvl="1"/>
            <a:r>
              <a:rPr lang="en-US" dirty="0" smtClean="0"/>
              <a:t>Have reasonable ranges</a:t>
            </a:r>
          </a:p>
          <a:p>
            <a:pPr lvl="1"/>
            <a:r>
              <a:rPr lang="en-US" dirty="0" smtClean="0"/>
              <a:t>Have good year round coverage</a:t>
            </a:r>
          </a:p>
          <a:p>
            <a:pPr lvl="1"/>
            <a:r>
              <a:rPr lang="en-US" dirty="0" smtClean="0"/>
              <a:t>Have relatively large boxes and may not provide the best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4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Climatology tests are called in stage 3 of IML QC (</a:t>
            </a:r>
            <a:r>
              <a:rPr lang="en-US" dirty="0" err="1" smtClean="0"/>
              <a:t>B_control_Q_GL.m</a:t>
            </a:r>
            <a:r>
              <a:rPr lang="en-US" dirty="0" smtClean="0"/>
              <a:t>(B_stage3_Q.m))</a:t>
            </a:r>
          </a:p>
          <a:p>
            <a:r>
              <a:rPr lang="en-US" dirty="0" smtClean="0"/>
              <a:t>B_stage3_Q.m calls two .mat data files (B_stage3_Q_BIO.mat, </a:t>
            </a:r>
            <a:r>
              <a:rPr lang="en-US" dirty="0" err="1" smtClean="0"/>
              <a:t>Petrie.mat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35 looks at temperature and salinity </a:t>
            </a:r>
            <a:r>
              <a:rPr lang="en-US" dirty="0" smtClean="0"/>
              <a:t>climatology, </a:t>
            </a:r>
            <a:r>
              <a:rPr lang="en-US" dirty="0" smtClean="0"/>
              <a:t>Test 36 looks at nutrient </a:t>
            </a:r>
            <a:r>
              <a:rPr lang="en-US" dirty="0" smtClean="0"/>
              <a:t>climatology</a:t>
            </a:r>
          </a:p>
          <a:p>
            <a:r>
              <a:rPr lang="en-US" dirty="0" smtClean="0"/>
              <a:t>Climatology for both tests are contained in B_stage3_Q_BIO.mat, </a:t>
            </a:r>
            <a:r>
              <a:rPr lang="en-US" dirty="0" err="1" smtClean="0"/>
              <a:t>Petrie.mat</a:t>
            </a:r>
            <a:r>
              <a:rPr lang="en-US" dirty="0" smtClean="0"/>
              <a:t> only contains temperature and salinity data</a:t>
            </a:r>
          </a:p>
          <a:p>
            <a:r>
              <a:rPr lang="en-US" dirty="0" smtClean="0"/>
              <a:t>Data for test 35 matches in both data files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8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35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Temperature and Salinity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14" y="375557"/>
            <a:ext cx="6199414" cy="6199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181100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Climatology boxes on the scotia shelf for test 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9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139065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and salinity sampling effort (values available in climatology)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71450"/>
            <a:ext cx="6705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466850"/>
            <a:ext cx="3581400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1466850"/>
            <a:ext cx="3581400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850"/>
            <a:ext cx="3581400" cy="3581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4325" y="5276850"/>
            <a:ext cx="295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salinity climatology  showing mean, min and max for all boxes per 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7700" y="5276850"/>
            <a:ext cx="295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salinity climatology  showing mean, min and max for all boxes per month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1075" y="5276850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salinity climatology  showing mean, min and max for all boxes per month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00537" y="314920"/>
            <a:ext cx="32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Salinity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52600"/>
            <a:ext cx="3409950" cy="340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752600"/>
            <a:ext cx="3409950" cy="340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3409950" cy="3409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4325" y="5276850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temperature climatology  showing mean, min and max for all boxes per 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5276850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temperature climatology  showing mean, min and max for all boxes per month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1962" y="5276850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temperature climatology  showing mean, min and max for all boxes per month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48012" y="310455"/>
            <a:ext cx="52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Temperature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950" y="1562100"/>
            <a:ext cx="1619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salinity climatology values, gridded by box where x axis is month of year and y axis is depth.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8950" y="4933951"/>
            <a:ext cx="1543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consistent lack of data during summer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480</Words>
  <Application>Microsoft Office PowerPoint</Application>
  <PresentationFormat>Widescreen</PresentationFormat>
  <Paragraphs>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Office Theme</vt:lpstr>
      <vt:lpstr>Scotian Shelf Climatology </vt:lpstr>
      <vt:lpstr>Background </vt:lpstr>
      <vt:lpstr>Data </vt:lpstr>
      <vt:lpstr>Test 35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36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Scotian Shelf Climatology</dc:title>
  <dc:creator>Chisholm, Emily</dc:creator>
  <cp:lastModifiedBy>Chisholm, Emily</cp:lastModifiedBy>
  <cp:revision>16</cp:revision>
  <dcterms:created xsi:type="dcterms:W3CDTF">2019-07-09T16:11:13Z</dcterms:created>
  <dcterms:modified xsi:type="dcterms:W3CDTF">2019-07-18T18:02:34Z</dcterms:modified>
</cp:coreProperties>
</file>