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14" r:id="rId2"/>
    <p:sldId id="315" r:id="rId3"/>
  </p:sldIdLst>
  <p:sldSz cx="9144000" cy="6858000" type="screen4x3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7" autoAdjust="0"/>
    <p:restoredTop sz="95828" autoAdjust="0"/>
  </p:normalViewPr>
  <p:slideViewPr>
    <p:cSldViewPr>
      <p:cViewPr>
        <p:scale>
          <a:sx n="50" d="100"/>
          <a:sy n="50" d="100"/>
        </p:scale>
        <p:origin x="1836" y="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956CA-A629-4F00-BBB3-7DD98C02B5C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26605-A68E-447A-8773-A12EFD01C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470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3C691-9FE5-40DA-917F-0590FD0FE1A2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2C400-5E5F-4398-B53D-D40B7B240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176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0A6F-FE4A-4E40-9EA5-1116252FFBC1}" type="datetimeFigureOut">
              <a:rPr lang="ko-KR" altLang="en-US" smtClean="0"/>
              <a:pPr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61C3-B756-4B65-8FC0-69507CA0A4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0A6F-FE4A-4E40-9EA5-1116252FFBC1}" type="datetimeFigureOut">
              <a:rPr lang="ko-KR" altLang="en-US" smtClean="0"/>
              <a:pPr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61C3-B756-4B65-8FC0-69507CA0A4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0A6F-FE4A-4E40-9EA5-1116252FFBC1}" type="datetimeFigureOut">
              <a:rPr lang="ko-KR" altLang="en-US" smtClean="0"/>
              <a:pPr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61C3-B756-4B65-8FC0-69507CA0A4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0A6F-FE4A-4E40-9EA5-1116252FFBC1}" type="datetimeFigureOut">
              <a:rPr lang="ko-KR" altLang="en-US" smtClean="0"/>
              <a:pPr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61C3-B756-4B65-8FC0-69507CA0A4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0A6F-FE4A-4E40-9EA5-1116252FFBC1}" type="datetimeFigureOut">
              <a:rPr lang="ko-KR" altLang="en-US" smtClean="0"/>
              <a:pPr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61C3-B756-4B65-8FC0-69507CA0A4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0A6F-FE4A-4E40-9EA5-1116252FFBC1}" type="datetimeFigureOut">
              <a:rPr lang="ko-KR" altLang="en-US" smtClean="0"/>
              <a:pPr/>
              <a:t>2019-04-25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61C3-B756-4B65-8FC0-69507CA0A4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0A6F-FE4A-4E40-9EA5-1116252FFBC1}" type="datetimeFigureOut">
              <a:rPr lang="ko-KR" altLang="en-US" smtClean="0"/>
              <a:pPr/>
              <a:t>2019-04-25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61C3-B756-4B65-8FC0-69507CA0A4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0A6F-FE4A-4E40-9EA5-1116252FFBC1}" type="datetimeFigureOut">
              <a:rPr lang="ko-KR" altLang="en-US" smtClean="0"/>
              <a:pPr/>
              <a:t>2019-04-25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61C3-B756-4B65-8FC0-69507CA0A4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0A6F-FE4A-4E40-9EA5-1116252FFBC1}" type="datetimeFigureOut">
              <a:rPr lang="ko-KR" altLang="en-US" smtClean="0"/>
              <a:pPr/>
              <a:t>2019-04-25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61C3-B756-4B65-8FC0-69507CA0A4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0A6F-FE4A-4E40-9EA5-1116252FFBC1}" type="datetimeFigureOut">
              <a:rPr lang="ko-KR" altLang="en-US" smtClean="0"/>
              <a:pPr/>
              <a:t>2019-04-25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61C3-B756-4B65-8FC0-69507CA0A4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0A6F-FE4A-4E40-9EA5-1116252FFBC1}" type="datetimeFigureOut">
              <a:rPr lang="ko-KR" altLang="en-US" smtClean="0"/>
              <a:pPr/>
              <a:t>2019-04-25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61C3-B756-4B65-8FC0-69507CA0A4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D0A6F-FE4A-4E40-9EA5-1116252FFBC1}" type="datetimeFigureOut">
              <a:rPr lang="ko-KR" altLang="en-US" smtClean="0"/>
              <a:pPr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61C3-B756-4B65-8FC0-69507CA0A4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15616" y="43542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Programming Assignment </a:t>
            </a:r>
            <a:r>
              <a:rPr lang="en-US" altLang="ko-KR" sz="3600" dirty="0" smtClean="0"/>
              <a:t>#3</a:t>
            </a:r>
            <a:endParaRPr lang="en-US" altLang="ko-KR" sz="3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31" y="1195333"/>
            <a:ext cx="3062114" cy="2449691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83518"/>
            <a:ext cx="5048310" cy="302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7504" y="4186608"/>
            <a:ext cx="4973720" cy="206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2096" y="826001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Feature descriptor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! (BRIEF)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15165" y="1052736"/>
            <a:ext cx="3880682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STEP</a:t>
            </a:r>
          </a:p>
          <a:p>
            <a:pPr>
              <a:lnSpc>
                <a:spcPct val="150000"/>
              </a:lnSpc>
            </a:pPr>
            <a:endParaRPr lang="en-US" altLang="ko-KR" sz="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모든 픽셀들을 </a:t>
            </a:r>
            <a:r>
              <a:rPr lang="ko-KR" altLang="en-US" sz="1600" dirty="0" err="1" smtClean="0"/>
              <a:t>특징점으로</a:t>
            </a:r>
            <a:r>
              <a:rPr lang="ko-KR" altLang="en-US" sz="1600" dirty="0" smtClean="0"/>
              <a:t> 간주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(feature detection </a:t>
            </a:r>
            <a:r>
              <a:rPr lang="ko-KR" altLang="en-US" sz="1600" dirty="0" smtClean="0"/>
              <a:t>과정 생략</a:t>
            </a:r>
            <a:r>
              <a:rPr lang="en-US" altLang="ko-KR" sz="1600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/>
              <a:t>256</a:t>
            </a:r>
            <a:r>
              <a:rPr lang="ko-KR" altLang="en-US" sz="1600" dirty="0" smtClean="0"/>
              <a:t>개의 </a:t>
            </a:r>
            <a:r>
              <a:rPr lang="en-US" altLang="ko-KR" sz="1600" dirty="0" smtClean="0"/>
              <a:t>line </a:t>
            </a:r>
            <a:r>
              <a:rPr lang="ko-KR" altLang="en-US" sz="1600" dirty="0" smtClean="0"/>
              <a:t>패턴 생성 </a:t>
            </a:r>
            <a:r>
              <a:rPr lang="en-US" altLang="ko-KR" sz="1600" dirty="0" smtClean="0"/>
              <a:t>(random</a:t>
            </a:r>
            <a:r>
              <a:rPr lang="ko-KR" altLang="en-US" sz="1600" dirty="0" smtClean="0"/>
              <a:t>하게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중심 픽셀 주변으로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중복되지 않게</a:t>
            </a:r>
            <a:r>
              <a:rPr lang="en-US" altLang="ko-KR" sz="1600" dirty="0" smtClean="0"/>
              <a:t>) – (</a:t>
            </a:r>
            <a:r>
              <a:rPr lang="ko-KR" altLang="en-US" sz="1600" dirty="0" smtClean="0"/>
              <a:t>모든 픽셀에 동일한 </a:t>
            </a:r>
            <a:r>
              <a:rPr lang="en-US" altLang="ko-KR" sz="1600" dirty="0" smtClean="0"/>
              <a:t>256</a:t>
            </a:r>
            <a:r>
              <a:rPr lang="ko-KR" altLang="en-US" sz="1600" dirty="0" smtClean="0"/>
              <a:t>개의 </a:t>
            </a:r>
            <a:r>
              <a:rPr lang="en-US" altLang="ko-KR" sz="1600" dirty="0" smtClean="0"/>
              <a:t>line </a:t>
            </a:r>
            <a:r>
              <a:rPr lang="ko-KR" altLang="en-US" sz="1600" dirty="0" smtClean="0"/>
              <a:t>패턴 적용</a:t>
            </a:r>
            <a:r>
              <a:rPr lang="en-US" altLang="ko-KR" sz="1600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각 픽셀에 대하여 </a:t>
            </a:r>
            <a:r>
              <a:rPr lang="en-US" altLang="ko-KR" sz="1600" dirty="0" smtClean="0"/>
              <a:t>line</a:t>
            </a:r>
            <a:r>
              <a:rPr lang="ko-KR" altLang="en-US" sz="1600" dirty="0" smtClean="0"/>
              <a:t>의 양 끝 중에서 어느 픽셀이 더 큰지 비교하여 </a:t>
            </a:r>
            <a:r>
              <a:rPr lang="en-US" altLang="ko-KR" sz="1600" dirty="0" smtClean="0"/>
              <a:t>0/1 </a:t>
            </a:r>
            <a:r>
              <a:rPr lang="ko-KR" altLang="en-US" sz="1600" dirty="0" smtClean="0"/>
              <a:t>결정</a:t>
            </a:r>
            <a:r>
              <a:rPr lang="en-US" altLang="ko-KR" sz="1600" dirty="0" smtClean="0"/>
              <a:t>, 256 line</a:t>
            </a:r>
            <a:r>
              <a:rPr lang="ko-KR" altLang="en-US" sz="1600" dirty="0" smtClean="0"/>
              <a:t>으로부터 </a:t>
            </a:r>
            <a:r>
              <a:rPr lang="en-US" altLang="ko-KR" sz="1600" dirty="0" smtClean="0"/>
              <a:t>256</a:t>
            </a:r>
            <a:r>
              <a:rPr lang="ko-KR" altLang="en-US" sz="1600" dirty="0" smtClean="0"/>
              <a:t>비트 </a:t>
            </a:r>
            <a:r>
              <a:rPr lang="en-US" altLang="ko-KR" sz="1600" dirty="0" smtClean="0"/>
              <a:t>descriptor 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결과 확인을 위하여 </a:t>
            </a:r>
            <a:r>
              <a:rPr lang="en-US" altLang="ko-KR" sz="1600" dirty="0" smtClean="0"/>
              <a:t>256</a:t>
            </a:r>
            <a:r>
              <a:rPr lang="ko-KR" altLang="en-US" sz="1600" dirty="0" smtClean="0"/>
              <a:t>비트 </a:t>
            </a:r>
            <a:r>
              <a:rPr lang="en-US" altLang="ko-KR" sz="1600" dirty="0" smtClean="0"/>
              <a:t>descriptor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8</a:t>
            </a:r>
            <a:r>
              <a:rPr lang="ko-KR" altLang="en-US" sz="1600" dirty="0" smtClean="0"/>
              <a:t>비트 영상으로 표현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예를 들어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상위 </a:t>
            </a:r>
            <a:r>
              <a:rPr lang="en-US" altLang="ko-KR" sz="1600" dirty="0" smtClean="0"/>
              <a:t>8</a:t>
            </a:r>
            <a:r>
              <a:rPr lang="ko-KR" altLang="en-US" sz="1600" dirty="0" smtClean="0"/>
              <a:t>비트만으로 영상 생성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9655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15616" y="43542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Programming Assignment </a:t>
            </a:r>
            <a:r>
              <a:rPr lang="en-US" altLang="ko-KR" sz="3600" dirty="0" smtClean="0"/>
              <a:t>#3</a:t>
            </a:r>
            <a:endParaRPr lang="en-US" altLang="ko-KR" sz="3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40"/>
          <a:stretch/>
        </p:blipFill>
        <p:spPr>
          <a:xfrm>
            <a:off x="1223628" y="1268760"/>
            <a:ext cx="6264696" cy="322170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067944" y="4305796"/>
            <a:ext cx="3840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Descriptor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화 한 결과 예시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5733256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기한</a:t>
            </a:r>
            <a:r>
              <a:rPr lang="en-US" altLang="ko-KR" b="1" dirty="0" smtClean="0"/>
              <a:t>: </a:t>
            </a:r>
            <a:r>
              <a:rPr lang="en-US" altLang="ko-KR" b="1" dirty="0"/>
              <a:t>5</a:t>
            </a:r>
            <a:r>
              <a:rPr lang="en-US" altLang="ko-KR" b="1" dirty="0" smtClean="0"/>
              <a:t>/9(</a:t>
            </a:r>
            <a:r>
              <a:rPr lang="ko-KR" altLang="en-US" b="1" dirty="0"/>
              <a:t>목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자정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제출물</a:t>
            </a:r>
            <a:r>
              <a:rPr lang="en-US" altLang="ko-KR" b="1" dirty="0"/>
              <a:t>(</a:t>
            </a:r>
            <a:r>
              <a:rPr lang="en-US" altLang="ko-KR" b="1" dirty="0" err="1" smtClean="0"/>
              <a:t>eclass</a:t>
            </a:r>
            <a:r>
              <a:rPr lang="en-US" altLang="ko-KR" b="1" dirty="0" smtClean="0"/>
              <a:t>): Code / Report / </a:t>
            </a:r>
            <a:r>
              <a:rPr lang="ko-KR" altLang="en-US" b="1" dirty="0" smtClean="0"/>
              <a:t>결과 영상 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227149" y="4742527"/>
            <a:ext cx="8809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256</a:t>
            </a:r>
            <a:r>
              <a:rPr lang="ko-KR" altLang="en-US" sz="1400" dirty="0" err="1" smtClean="0"/>
              <a:t>비트를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8</a:t>
            </a:r>
            <a:r>
              <a:rPr lang="ko-KR" altLang="en-US" sz="1400" dirty="0" smtClean="0"/>
              <a:t>비트 영상화 하는 방식은 자율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평가 고려</a:t>
            </a:r>
            <a:r>
              <a:rPr lang="en-US" altLang="ko-KR" sz="1400" dirty="0" smtClean="0"/>
              <a:t>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경계 픽셀에 대한 예외 처리 방식 자율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평가 고려</a:t>
            </a:r>
            <a:r>
              <a:rPr lang="en-US" altLang="ko-KR" sz="1400" dirty="0" smtClean="0"/>
              <a:t>x) – (line</a:t>
            </a:r>
            <a:r>
              <a:rPr lang="ko-KR" altLang="en-US" sz="1400" dirty="0" smtClean="0"/>
              <a:t>의 끝 점이 영상 좌표 범위를 넘어갈 경우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6170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6608</TotalTime>
  <Words>158</Words>
  <Application>Microsoft Office PowerPoint</Application>
  <PresentationFormat>화면 슬라이드 쇼(4:3)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jung</dc:creator>
  <cp:lastModifiedBy>Seungwon</cp:lastModifiedBy>
  <cp:revision>376</cp:revision>
  <cp:lastPrinted>2015-09-03T04:56:23Z</cp:lastPrinted>
  <dcterms:created xsi:type="dcterms:W3CDTF">2014-02-21T08:06:55Z</dcterms:created>
  <dcterms:modified xsi:type="dcterms:W3CDTF">2019-04-25T08:53:27Z</dcterms:modified>
</cp:coreProperties>
</file>