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4" r:id="rId2"/>
    <p:sldId id="315" r:id="rId3"/>
    <p:sldId id="316" r:id="rId4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 autoAdjust="0"/>
    <p:restoredTop sz="95828" autoAdjust="0"/>
  </p:normalViewPr>
  <p:slideViewPr>
    <p:cSldViewPr>
      <p:cViewPr varScale="1">
        <p:scale>
          <a:sx n="66" d="100"/>
          <a:sy n="66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956CA-A629-4F00-BBB3-7DD98C02B5CB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26605-A68E-447A-8773-A12EFD01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7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3C691-9FE5-40DA-917F-0590FD0FE1A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2C400-5E5F-4398-B53D-D40B7B240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7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0A6F-FE4A-4E40-9EA5-1116252FFBC1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61C3-B756-4B65-8FC0-69507CA0A4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5616" y="4354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Programming Assignment </a:t>
            </a:r>
            <a:r>
              <a:rPr lang="en-US" altLang="ko-KR" sz="3600" dirty="0" smtClean="0"/>
              <a:t>#2</a:t>
            </a:r>
            <a:endParaRPr lang="en-US" altLang="ko-KR" sz="3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77231"/>
            <a:ext cx="3732503" cy="519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09120"/>
            <a:ext cx="4896544" cy="192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1472553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4-16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4-17</a:t>
            </a:r>
            <a:r>
              <a:rPr lang="ko-KR" altLang="en-US" dirty="0" smtClean="0"/>
              <a:t>을 직접 구현하여 </a:t>
            </a:r>
            <a:r>
              <a:rPr lang="en-US" altLang="ko-KR" dirty="0" smtClean="0"/>
              <a:t>scale space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feature point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5616" y="4354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Programming Assignment </a:t>
            </a:r>
            <a:r>
              <a:rPr lang="en-US" altLang="ko-KR" sz="3600" dirty="0" smtClean="0"/>
              <a:t>#2</a:t>
            </a:r>
            <a:endParaRPr lang="en-US" altLang="ko-KR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83671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입력 영상으로부터 </a:t>
            </a:r>
            <a:r>
              <a:rPr lang="en-US" altLang="ko-KR" dirty="0" smtClean="0"/>
              <a:t>scale-space </a:t>
            </a:r>
            <a:r>
              <a:rPr lang="ko-KR" altLang="en-US" dirty="0" smtClean="0"/>
              <a:t>만들기 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Scale-space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채널 생성하기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DoG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채널을 이용해서 </a:t>
            </a:r>
            <a:r>
              <a:rPr lang="en-US" altLang="ko-KR" dirty="0" smtClean="0"/>
              <a:t>feature point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찾은 </a:t>
            </a:r>
            <a:r>
              <a:rPr lang="en-US" altLang="ko-KR" dirty="0" smtClean="0"/>
              <a:t>feature point display 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원의 반지름으로 </a:t>
            </a:r>
            <a:r>
              <a:rPr lang="en-US" altLang="ko-KR" dirty="0" smtClean="0"/>
              <a:t>scale </a:t>
            </a:r>
            <a:r>
              <a:rPr lang="ko-KR" altLang="en-US" dirty="0" smtClean="0"/>
              <a:t>구별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3501008"/>
            <a:ext cx="4581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 smtClean="0"/>
              <a:t>Gaussian filtering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down-sampling 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이용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8" y="4385658"/>
            <a:ext cx="3062114" cy="2449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94" y="4385658"/>
            <a:ext cx="3058292" cy="244663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260085" y="5301208"/>
            <a:ext cx="288032" cy="72008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5616" y="4354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Programming Assignment </a:t>
            </a:r>
            <a:r>
              <a:rPr lang="en-US" altLang="ko-KR" sz="3600" dirty="0" smtClean="0"/>
              <a:t>#2</a:t>
            </a:r>
            <a:endParaRPr lang="en-US" altLang="ko-KR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05273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기한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4/23(</a:t>
            </a:r>
            <a:r>
              <a:rPr lang="ko-KR" altLang="en-US" b="1" dirty="0"/>
              <a:t>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자정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제출물</a:t>
            </a:r>
            <a:r>
              <a:rPr lang="en-US" altLang="ko-KR" b="1" dirty="0"/>
              <a:t>(</a:t>
            </a:r>
            <a:r>
              <a:rPr lang="en-US" altLang="ko-KR" b="1" dirty="0" err="1" smtClean="0"/>
              <a:t>eclass</a:t>
            </a:r>
            <a:r>
              <a:rPr lang="en-US" altLang="ko-KR" b="1" dirty="0" smtClean="0"/>
              <a:t>): </a:t>
            </a:r>
            <a:r>
              <a:rPr lang="en-US" altLang="ko-KR" b="1" dirty="0" smtClean="0"/>
              <a:t>Code / Report / </a:t>
            </a:r>
            <a:r>
              <a:rPr lang="ko-KR" altLang="en-US" b="1" dirty="0" smtClean="0"/>
              <a:t>결과 </a:t>
            </a:r>
            <a:r>
              <a:rPr lang="ko-KR" altLang="en-US" b="1" dirty="0" smtClean="0"/>
              <a:t>영상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9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81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jung</dc:creator>
  <cp:lastModifiedBy>Seungwon</cp:lastModifiedBy>
  <cp:revision>374</cp:revision>
  <cp:lastPrinted>2015-09-03T04:56:23Z</cp:lastPrinted>
  <dcterms:created xsi:type="dcterms:W3CDTF">2014-02-21T08:06:55Z</dcterms:created>
  <dcterms:modified xsi:type="dcterms:W3CDTF">2019-04-10T02:20:29Z</dcterms:modified>
</cp:coreProperties>
</file>