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1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5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6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3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1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4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2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D32892-40E1-4723-BB84-4099823A9FF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5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D32892-40E1-4723-BB84-4099823A9FFD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9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4726-28F1-41FB-9544-361986563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/>
              <a:t>CS131 Lecture 1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1E966C-932F-4D81-BB75-C7BF73579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2018. 05. 11 </a:t>
            </a:r>
            <a:r>
              <a:rPr lang="en-US" altLang="ko-KR" dirty="0" err="1"/>
              <a:t>Eojindl</a:t>
            </a:r>
            <a:r>
              <a:rPr lang="en-US" altLang="ko-KR" dirty="0"/>
              <a:t> Yi(</a:t>
            </a:r>
            <a:r>
              <a:rPr lang="ko-KR" altLang="en-US" dirty="0"/>
              <a:t>이어진들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0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5065-F505-498B-B29B-CD8444B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 Vision is…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E01E3-C083-4FC3-8E20-3220C937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a scientific field that extracts information out of digital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a building algorithm that understands and utilizes content of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an interdisciplinary field interacting with multiple scientific fields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456600-9679-4FF9-8C87-605E6AC6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16" y="3109590"/>
            <a:ext cx="4029368" cy="28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1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5065-F505-498B-B29B-CD8444B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E01E3-C083-4FC3-8E20-3220C937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6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Two components of vision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Sensing device : that tries to capture as much detail from the image as possible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Interpreting device : that processes information and extracts meaning from it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Information dealt in computer vision can either be used as semantic information or measurement for various 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Semantic information : Contents in the image contain e.g. medical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Measurement : Image is used to measure depth, distance, 3D surface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Neuroscience aims to solve the concepts behind vision, and eventually, intelligence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61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5065-F505-498B-B29B-CD8444B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E01E3-C083-4FC3-8E20-3220C937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83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Special effects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3D urban modeling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Scene recognition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Face detection/recognition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Optical Character Recognition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Mobile visual 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Self-driving cars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Automatic checkout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Vision-based interaction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AR, VR</a:t>
            </a:r>
          </a:p>
        </p:txBody>
      </p:sp>
    </p:spTree>
    <p:extLst>
      <p:ext uri="{BB962C8B-B14F-4D97-AF65-F5344CB8AC3E}">
        <p14:creationId xmlns:p14="http://schemas.microsoft.com/office/powerpoint/2010/main" val="130332651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161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Calibri</vt:lpstr>
      <vt:lpstr>Calibri Light</vt:lpstr>
      <vt:lpstr>Wingdings</vt:lpstr>
      <vt:lpstr>추억</vt:lpstr>
      <vt:lpstr>CS131 Lecture 1</vt:lpstr>
      <vt:lpstr>Computer Vision is…</vt:lpstr>
      <vt:lpstr>Vision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 Decision Tree</dc:title>
  <dc:creator>이어진들</dc:creator>
  <cp:lastModifiedBy>이어진들</cp:lastModifiedBy>
  <cp:revision>10</cp:revision>
  <dcterms:created xsi:type="dcterms:W3CDTF">2018-05-08T16:54:59Z</dcterms:created>
  <dcterms:modified xsi:type="dcterms:W3CDTF">2018-05-10T14:21:27Z</dcterms:modified>
</cp:coreProperties>
</file>