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56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36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83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1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4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2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30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45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BD32892-40E1-4723-BB84-4099823A9FFD}" type="datetimeFigureOut">
              <a:rPr lang="ko-KR" altLang="en-US" smtClean="0"/>
              <a:t>2018-05-09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1D6E964-5388-4FB3-A96F-569965F25F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39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en.wikipedia.org/wiki/Local_binary_patter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4726-28F1-41FB-9544-361986563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/>
              <a:t>OpenCV</a:t>
            </a:r>
            <a:r>
              <a:rPr lang="ko-KR" altLang="en-US" sz="7200" dirty="0"/>
              <a:t> </a:t>
            </a:r>
            <a:r>
              <a:rPr lang="en-US" altLang="ko-KR" sz="7200" dirty="0"/>
              <a:t>&amp;</a:t>
            </a:r>
            <a:r>
              <a:rPr lang="ko-KR" altLang="en-US" sz="7200" dirty="0"/>
              <a:t> </a:t>
            </a:r>
            <a:r>
              <a:rPr lang="en-US" altLang="ko-KR" sz="7200" dirty="0"/>
              <a:t>Extracting</a:t>
            </a:r>
            <a:r>
              <a:rPr lang="ko-KR" altLang="en-US" sz="7200" dirty="0"/>
              <a:t> </a:t>
            </a:r>
            <a:r>
              <a:rPr lang="en-US" altLang="ko-KR" sz="7200" dirty="0"/>
              <a:t>LBP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1E966C-932F-4D81-BB75-C7BF73579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2018. 05. 10 </a:t>
            </a:r>
            <a:r>
              <a:rPr lang="en-US" altLang="ko-KR" dirty="0" err="1"/>
              <a:t>Eojindl</a:t>
            </a:r>
            <a:r>
              <a:rPr lang="en-US" altLang="ko-KR" dirty="0"/>
              <a:t> Yi(</a:t>
            </a:r>
            <a:r>
              <a:rPr lang="ko-KR" altLang="en-US" dirty="0"/>
              <a:t>이어진들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Project original date : 2018. 02. 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10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LBP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I ignored boundary conditions; original image size becomes shorter by pixel size 2 in both width and height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The images below are the LBPs created from a single image with different #define START</a:t>
            </a:r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4E9673A8-18F0-4DF1-BC41-5150834D7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98" y="3040841"/>
            <a:ext cx="1127699" cy="112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09FFB686-C004-44EC-9C8D-241E8265B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027" y="3040841"/>
            <a:ext cx="1127699" cy="112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6">
            <a:extLst>
              <a:ext uri="{FF2B5EF4-FFF2-40B4-BE49-F238E27FC236}">
                <a16:creationId xmlns:a16="http://schemas.microsoft.com/office/drawing/2014/main" id="{F4CE2CE9-154A-454D-82BA-4AFADE54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56" y="3040840"/>
            <a:ext cx="1127699" cy="112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18">
            <a:extLst>
              <a:ext uri="{FF2B5EF4-FFF2-40B4-BE49-F238E27FC236}">
                <a16:creationId xmlns:a16="http://schemas.microsoft.com/office/drawing/2014/main" id="{90BBC793-EA9B-4F81-8D30-4A08D724B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98" y="4300272"/>
            <a:ext cx="1127699" cy="112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20">
            <a:extLst>
              <a:ext uri="{FF2B5EF4-FFF2-40B4-BE49-F238E27FC236}">
                <a16:creationId xmlns:a16="http://schemas.microsoft.com/office/drawing/2014/main" id="{78B0F196-5F5A-42D5-9030-302EECF47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52" y="4323629"/>
            <a:ext cx="1127699" cy="112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22">
            <a:extLst>
              <a:ext uri="{FF2B5EF4-FFF2-40B4-BE49-F238E27FC236}">
                <a16:creationId xmlns:a16="http://schemas.microsoft.com/office/drawing/2014/main" id="{303CD875-9426-48BC-8282-9BA551C53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498" y="5548109"/>
            <a:ext cx="1127699" cy="112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24">
            <a:extLst>
              <a:ext uri="{FF2B5EF4-FFF2-40B4-BE49-F238E27FC236}">
                <a16:creationId xmlns:a16="http://schemas.microsoft.com/office/drawing/2014/main" id="{9B7908A5-DC14-4B00-9CB0-BEE26749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025" y="5559702"/>
            <a:ext cx="1127699" cy="112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26">
            <a:extLst>
              <a:ext uri="{FF2B5EF4-FFF2-40B4-BE49-F238E27FC236}">
                <a16:creationId xmlns:a16="http://schemas.microsoft.com/office/drawing/2014/main" id="{BEFE3BA8-178B-409C-A3E2-F84934559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6553" y="5559702"/>
            <a:ext cx="1127699" cy="1127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4FAF4E-E06F-498C-84BC-403C0FB172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29" y="3997346"/>
            <a:ext cx="1733550" cy="173355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0D95651-18D3-4E53-93CA-29D4D00B8A06}"/>
              </a:ext>
            </a:extLst>
          </p:cNvPr>
          <p:cNvSpPr/>
          <p:nvPr/>
        </p:nvSpPr>
        <p:spPr>
          <a:xfrm>
            <a:off x="4924988" y="4540594"/>
            <a:ext cx="776015" cy="600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8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LBP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Image size 180 x 180 is divided into 16 regions, each with 45 x 45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Among the 16 regions, we select 4, which means we have 16C4(=1820)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Each of these cases are stored in a 4 * 1820 sized 2-dimensional vector </a:t>
            </a:r>
            <a:r>
              <a:rPr lang="en-US" altLang="ko-KR" dirty="0" err="1"/>
              <a:t>vComb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nCounter</a:t>
            </a:r>
            <a:r>
              <a:rPr lang="en-US" altLang="ko-KR" dirty="0"/>
              <a:t> stores the number 1820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This function takes in the 2-dimensional vector and makes a histogram for each case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For each case in </a:t>
            </a:r>
            <a:r>
              <a:rPr lang="en-US" altLang="ko-KR" dirty="0" err="1"/>
              <a:t>vComb</a:t>
            </a:r>
            <a:r>
              <a:rPr lang="en-US" altLang="ko-KR" dirty="0"/>
              <a:t>, we make a histogram which in total will be a 1820 * 256 sized vector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We store this vector in </a:t>
            </a:r>
            <a:r>
              <a:rPr lang="en-US" altLang="ko-KR" dirty="0" err="1"/>
              <a:t>vFeat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5" name="그림 15">
            <a:extLst>
              <a:ext uri="{FF2B5EF4-FFF2-40B4-BE49-F238E27FC236}">
                <a16:creationId xmlns:a16="http://schemas.microsoft.com/office/drawing/2014/main" id="{4C7F1DA1-5CB0-45A1-956F-DE4F157E7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1952075"/>
            <a:ext cx="103822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1">
            <a:extLst>
              <a:ext uri="{FF2B5EF4-FFF2-40B4-BE49-F238E27FC236}">
                <a16:creationId xmlns:a16="http://schemas.microsoft.com/office/drawing/2014/main" id="{142D43B9-A2B9-4648-918F-BE974744C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" y="4054443"/>
            <a:ext cx="104775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51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Settings for OpenCV(C++)</a:t>
            </a:r>
            <a:endParaRPr lang="ko-KR" altLang="en-US" dirty="0"/>
          </a:p>
        </p:txBody>
      </p:sp>
      <p:pic>
        <p:nvPicPr>
          <p:cNvPr id="5" name="그림 7">
            <a:extLst>
              <a:ext uri="{FF2B5EF4-FFF2-40B4-BE49-F238E27FC236}">
                <a16:creationId xmlns:a16="http://schemas.microsoft.com/office/drawing/2014/main" id="{A6094A44-6048-4E2E-B1A0-FA52C4BA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45" y="2053249"/>
            <a:ext cx="6807310" cy="410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66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88668E8-54B6-4FCF-A30D-4E4B0C0F7A5C}"/>
              </a:ext>
            </a:extLst>
          </p:cNvPr>
          <p:cNvSpPr txBox="1">
            <a:spLocks noChangeArrowheads="1"/>
          </p:cNvSpPr>
          <p:nvPr/>
        </p:nvSpPr>
        <p:spPr>
          <a:xfrm>
            <a:off x="996018" y="842438"/>
            <a:ext cx="10439400" cy="823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시스템 속성 </a:t>
            </a:r>
            <a:r>
              <a:rPr lang="en-US" altLang="ko-KR" dirty="0"/>
              <a:t>&gt; </a:t>
            </a:r>
            <a:r>
              <a:rPr lang="ko-KR" altLang="en-US" dirty="0"/>
              <a:t>환경 변수</a:t>
            </a:r>
            <a:endParaRPr lang="en-US" altLang="ko-KR" dirty="0"/>
          </a:p>
        </p:txBody>
      </p:sp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8ECC5EAC-D604-40FA-848F-B2EB93DB99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99" b="11269"/>
          <a:stretch>
            <a:fillRect/>
          </a:stretch>
        </p:blipFill>
        <p:spPr>
          <a:xfrm>
            <a:off x="6096000" y="1781175"/>
            <a:ext cx="4948237" cy="4767263"/>
          </a:xfrm>
        </p:spPr>
      </p:pic>
      <p:pic>
        <p:nvPicPr>
          <p:cNvPr id="7" name="그림 4">
            <a:extLst>
              <a:ext uri="{FF2B5EF4-FFF2-40B4-BE49-F238E27FC236}">
                <a16:creationId xmlns:a16="http://schemas.microsoft.com/office/drawing/2014/main" id="{67F35979-8E35-4D3D-B89B-16C765E10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7" y="1781175"/>
            <a:ext cx="45624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730F6C7-3EA2-4123-931F-206D1D77CE97}"/>
              </a:ext>
            </a:extLst>
          </p:cNvPr>
          <p:cNvSpPr/>
          <p:nvPr/>
        </p:nvSpPr>
        <p:spPr>
          <a:xfrm>
            <a:off x="3989387" y="5594350"/>
            <a:ext cx="1087438" cy="663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661739-BD8D-400B-A59D-CD967FA7C531}"/>
              </a:ext>
            </a:extLst>
          </p:cNvPr>
          <p:cNvSpPr/>
          <p:nvPr/>
        </p:nvSpPr>
        <p:spPr>
          <a:xfrm>
            <a:off x="5622925" y="2433638"/>
            <a:ext cx="3890962" cy="663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6FA4CA1-F97E-4020-AB69-9089348E5BE9}"/>
              </a:ext>
            </a:extLst>
          </p:cNvPr>
          <p:cNvSpPr/>
          <p:nvPr/>
        </p:nvSpPr>
        <p:spPr>
          <a:xfrm>
            <a:off x="9956800" y="1970088"/>
            <a:ext cx="1087437" cy="663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220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43777BA-DD9B-426B-A3EF-BBE39A4AC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4640" y="750726"/>
            <a:ext cx="10439400" cy="823913"/>
          </a:xfrm>
        </p:spPr>
        <p:txBody>
          <a:bodyPr/>
          <a:lstStyle/>
          <a:p>
            <a:pPr eaLnBrk="1" hangingPunct="1"/>
            <a:r>
              <a:rPr lang="en-US" altLang="ko-KR" dirty="0"/>
              <a:t>Visual Studio &gt; </a:t>
            </a:r>
            <a:r>
              <a:rPr lang="ko-KR" altLang="en-US" dirty="0"/>
              <a:t>메뉴 </a:t>
            </a:r>
            <a:r>
              <a:rPr lang="en-US" altLang="ko-KR" dirty="0"/>
              <a:t>&gt; </a:t>
            </a:r>
            <a:r>
              <a:rPr lang="ko-KR" altLang="en-US" dirty="0"/>
              <a:t>프로젝트 </a:t>
            </a:r>
            <a:r>
              <a:rPr lang="en-US" altLang="ko-KR" dirty="0"/>
              <a:t>&gt; </a:t>
            </a:r>
            <a:r>
              <a:rPr lang="ko-KR" altLang="en-US" dirty="0"/>
              <a:t>속성</a:t>
            </a:r>
            <a:endParaRPr lang="en-US" altLang="ko-KR" dirty="0"/>
          </a:p>
        </p:txBody>
      </p:sp>
      <p:pic>
        <p:nvPicPr>
          <p:cNvPr id="6" name="내용 개체 틀 2">
            <a:extLst>
              <a:ext uri="{FF2B5EF4-FFF2-40B4-BE49-F238E27FC236}">
                <a16:creationId xmlns:a16="http://schemas.microsoft.com/office/drawing/2014/main" id="{EC865555-5B17-4F54-B216-592C35FA69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71650" y="1485900"/>
            <a:ext cx="8648700" cy="5372100"/>
          </a:xfr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332951B-BA96-496C-AF38-EB0EA6D71C8E}"/>
              </a:ext>
            </a:extLst>
          </p:cNvPr>
          <p:cNvSpPr/>
          <p:nvPr/>
        </p:nvSpPr>
        <p:spPr>
          <a:xfrm>
            <a:off x="1968500" y="2768600"/>
            <a:ext cx="1087438" cy="663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2B43ABB-AEB8-4136-B86B-1A6140BB1727}"/>
              </a:ext>
            </a:extLst>
          </p:cNvPr>
          <p:cNvSpPr/>
          <p:nvPr/>
        </p:nvSpPr>
        <p:spPr>
          <a:xfrm>
            <a:off x="5956300" y="1947863"/>
            <a:ext cx="4425950" cy="661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6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48B26CD7-0556-4595-947A-3E273D0A7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0072" y="742950"/>
            <a:ext cx="8648700" cy="5372100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299292C-2B32-41E1-BC78-6369AA6601D0}"/>
              </a:ext>
            </a:extLst>
          </p:cNvPr>
          <p:cNvSpPr/>
          <p:nvPr/>
        </p:nvSpPr>
        <p:spPr>
          <a:xfrm>
            <a:off x="1923597" y="4052888"/>
            <a:ext cx="1085850" cy="663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8CDDFF-ABBD-40BC-8E09-5397678B75D5}"/>
              </a:ext>
            </a:extLst>
          </p:cNvPr>
          <p:cNvSpPr/>
          <p:nvPr/>
        </p:nvSpPr>
        <p:spPr>
          <a:xfrm>
            <a:off x="6138410" y="2730500"/>
            <a:ext cx="4170362" cy="663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7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2">
            <a:extLst>
              <a:ext uri="{FF2B5EF4-FFF2-40B4-BE49-F238E27FC236}">
                <a16:creationId xmlns:a16="http://schemas.microsoft.com/office/drawing/2014/main" id="{E8C4E136-673E-4FCA-B191-0DABF25B9E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3"/>
          <a:stretch>
            <a:fillRect/>
          </a:stretch>
        </p:blipFill>
        <p:spPr>
          <a:xfrm>
            <a:off x="1846684" y="1105128"/>
            <a:ext cx="8648700" cy="5189537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1609B86-FC31-4EF7-B9D9-82665A5E60CB}"/>
              </a:ext>
            </a:extLst>
          </p:cNvPr>
          <p:cNvSpPr/>
          <p:nvPr/>
        </p:nvSpPr>
        <p:spPr>
          <a:xfrm>
            <a:off x="2189584" y="1357540"/>
            <a:ext cx="1087438" cy="661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A4FFF0-E151-4795-A1FA-99495F1C5577}"/>
              </a:ext>
            </a:extLst>
          </p:cNvPr>
          <p:cNvSpPr/>
          <p:nvPr/>
        </p:nvSpPr>
        <p:spPr>
          <a:xfrm>
            <a:off x="2189584" y="2802165"/>
            <a:ext cx="1087438" cy="661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352228-749E-4F1A-87D8-778406D4C392}"/>
              </a:ext>
            </a:extLst>
          </p:cNvPr>
          <p:cNvSpPr/>
          <p:nvPr/>
        </p:nvSpPr>
        <p:spPr>
          <a:xfrm>
            <a:off x="6342484" y="1568678"/>
            <a:ext cx="1730375" cy="663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9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2465BF8A-BFC8-45E9-A0AE-2918BF56D9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1644" y="1148411"/>
            <a:ext cx="8315325" cy="5164137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00F274B-6795-494E-9857-F54AFE317981}"/>
              </a:ext>
            </a:extLst>
          </p:cNvPr>
          <p:cNvSpPr/>
          <p:nvPr/>
        </p:nvSpPr>
        <p:spPr>
          <a:xfrm>
            <a:off x="6379806" y="1624661"/>
            <a:ext cx="1730375" cy="663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62B2D7-E884-4D2D-BB63-47AF2686CDC7}"/>
              </a:ext>
            </a:extLst>
          </p:cNvPr>
          <p:cNvSpPr/>
          <p:nvPr/>
        </p:nvSpPr>
        <p:spPr>
          <a:xfrm>
            <a:off x="2158644" y="1294461"/>
            <a:ext cx="1731962" cy="661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682CAB-14C6-442A-8A5D-A280DC18B861}"/>
              </a:ext>
            </a:extLst>
          </p:cNvPr>
          <p:cNvSpPr/>
          <p:nvPr/>
        </p:nvSpPr>
        <p:spPr>
          <a:xfrm>
            <a:off x="1920519" y="2761311"/>
            <a:ext cx="1730375" cy="6635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80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When you write a code, include…</a:t>
            </a:r>
            <a:endParaRPr lang="ko-KR" altLang="en-US" dirty="0"/>
          </a:p>
        </p:txBody>
      </p:sp>
      <p:pic>
        <p:nvPicPr>
          <p:cNvPr id="4" name="그림 6">
            <a:extLst>
              <a:ext uri="{FF2B5EF4-FFF2-40B4-BE49-F238E27FC236}">
                <a16:creationId xmlns:a16="http://schemas.microsoft.com/office/drawing/2014/main" id="{921DA46B-F842-4A45-BDA8-A75A86F3B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64" y="1942031"/>
            <a:ext cx="5651500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56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F5065-F505-498B-B29B-CD8444B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LBP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E01E3-C083-4FC3-8E20-3220C937E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Detailed information about the topic can be found at </a:t>
            </a:r>
            <a:r>
              <a:rPr lang="en-US" altLang="ko-KR" dirty="0">
                <a:hlinkClick r:id="rId2"/>
              </a:rPr>
              <a:t>https://en.wikipedia.org/wiki/Local_binary_patterns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This is the function I created for making the LBPs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Basic Idea : I made a filter that makes the LBP for each 3 x 3 pixel, and did convolution(well, in strict terms its correlation) with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#define START specifies which position among the 8 positions of the 3 x 3 matrix is weighted highest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5B9F9E-3C8F-4097-B8F1-26273C53C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5" t="30684" r="75545" b="66290"/>
          <a:stretch>
            <a:fillRect/>
          </a:stretch>
        </p:blipFill>
        <p:spPr bwMode="auto">
          <a:xfrm>
            <a:off x="1183437" y="2606800"/>
            <a:ext cx="4470743" cy="41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1B59B8-1BB6-4E8A-A1E8-58515DE57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983252"/>
              </p:ext>
            </p:extLst>
          </p:nvPr>
        </p:nvGraphicFramePr>
        <p:xfrm>
          <a:off x="2070756" y="4527068"/>
          <a:ext cx="910326" cy="109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2">
                  <a:extLst>
                    <a:ext uri="{9D8B030D-6E8A-4147-A177-3AD203B41FA5}">
                      <a16:colId xmlns:a16="http://schemas.microsoft.com/office/drawing/2014/main" val="3061294590"/>
                    </a:ext>
                  </a:extLst>
                </a:gridCol>
                <a:gridCol w="303442">
                  <a:extLst>
                    <a:ext uri="{9D8B030D-6E8A-4147-A177-3AD203B41FA5}">
                      <a16:colId xmlns:a16="http://schemas.microsoft.com/office/drawing/2014/main" val="1741008896"/>
                    </a:ext>
                  </a:extLst>
                </a:gridCol>
                <a:gridCol w="303442">
                  <a:extLst>
                    <a:ext uri="{9D8B030D-6E8A-4147-A177-3AD203B41FA5}">
                      <a16:colId xmlns:a16="http://schemas.microsoft.com/office/drawing/2014/main" val="241290400"/>
                    </a:ext>
                  </a:extLst>
                </a:gridCol>
              </a:tblGrid>
              <a:tr h="29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0</a:t>
                      </a:r>
                      <a:endParaRPr lang="ko-KR" alt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2496552269"/>
                  </a:ext>
                </a:extLst>
              </a:tr>
              <a:tr h="29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3594416952"/>
                  </a:ext>
                </a:extLst>
              </a:tr>
              <a:tr h="296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1445" marR="91445" marT="45733" marB="457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1445" marR="91445" marT="45733" marB="45733"/>
                </a:tc>
                <a:extLst>
                  <a:ext uri="{0D108BD9-81ED-4DB2-BD59-A6C34878D82A}">
                    <a16:rowId xmlns:a16="http://schemas.microsoft.com/office/drawing/2014/main" val="2316776032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E9A7C3E-12A0-47FB-BE8D-70C1FE8EF359}"/>
              </a:ext>
            </a:extLst>
          </p:cNvPr>
          <p:cNvSpPr/>
          <p:nvPr/>
        </p:nvSpPr>
        <p:spPr>
          <a:xfrm>
            <a:off x="3169372" y="4939607"/>
            <a:ext cx="327728" cy="216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8">
            <a:extLst>
              <a:ext uri="{FF2B5EF4-FFF2-40B4-BE49-F238E27FC236}">
                <a16:creationId xmlns:a16="http://schemas.microsoft.com/office/drawing/2014/main" id="{BAD1B3C3-9CD6-4C2B-8B6F-3AED65C6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390" y="4646111"/>
            <a:ext cx="1426513" cy="586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9">
            <a:extLst>
              <a:ext uri="{FF2B5EF4-FFF2-40B4-BE49-F238E27FC236}">
                <a16:creationId xmlns:a16="http://schemas.microsoft.com/office/drawing/2014/main" id="{A15CDC37-96F4-4967-87A0-09B282A6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73" y="5738316"/>
            <a:ext cx="1402944" cy="62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10">
            <a:extLst>
              <a:ext uri="{FF2B5EF4-FFF2-40B4-BE49-F238E27FC236}">
                <a16:creationId xmlns:a16="http://schemas.microsoft.com/office/drawing/2014/main" id="{10BA713E-8C54-4FC9-A97B-2BA16A98F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001" y="5660964"/>
            <a:ext cx="1426513" cy="633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4E771DB-CA7B-4571-AFC0-2DC393D4C71D}"/>
              </a:ext>
            </a:extLst>
          </p:cNvPr>
          <p:cNvSpPr/>
          <p:nvPr/>
        </p:nvSpPr>
        <p:spPr>
          <a:xfrm>
            <a:off x="3169372" y="5922972"/>
            <a:ext cx="327728" cy="216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1AE9F89-3AF1-4F71-9AE4-4184CAC82D8F}"/>
              </a:ext>
            </a:extLst>
          </p:cNvPr>
          <p:cNvSpPr/>
          <p:nvPr/>
        </p:nvSpPr>
        <p:spPr>
          <a:xfrm>
            <a:off x="5970513" y="5355097"/>
            <a:ext cx="327728" cy="216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5E98D13-9792-41B3-B4E2-440A2B25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59" y="5222123"/>
            <a:ext cx="606072" cy="438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40E64DE0-F72F-43C7-AC5E-B24D2FB46BA8}"/>
              </a:ext>
            </a:extLst>
          </p:cNvPr>
          <p:cNvSpPr/>
          <p:nvPr/>
        </p:nvSpPr>
        <p:spPr>
          <a:xfrm>
            <a:off x="5293272" y="5318164"/>
            <a:ext cx="439963" cy="25756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3545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277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Calibri</vt:lpstr>
      <vt:lpstr>Calibri Light</vt:lpstr>
      <vt:lpstr>Wingdings</vt:lpstr>
      <vt:lpstr>추억</vt:lpstr>
      <vt:lpstr>OpenCV &amp; Extracting LBP</vt:lpstr>
      <vt:lpstr>Basic Settings for OpenCV(C++)</vt:lpstr>
      <vt:lpstr>PowerPoint 프레젠테이션</vt:lpstr>
      <vt:lpstr>Visual Studio &gt; 메뉴 &gt; 프로젝트 &gt; 속성</vt:lpstr>
      <vt:lpstr>PowerPoint 프레젠테이션</vt:lpstr>
      <vt:lpstr>PowerPoint 프레젠테이션</vt:lpstr>
      <vt:lpstr>PowerPoint 프레젠테이션</vt:lpstr>
      <vt:lpstr>When you write a code, include…</vt:lpstr>
      <vt:lpstr>LBP</vt:lpstr>
      <vt:lpstr>LBP</vt:lpstr>
      <vt:lpstr>LBP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ID3 Decision Tree</dc:title>
  <dc:creator>이어진들</dc:creator>
  <cp:lastModifiedBy>이어진들</cp:lastModifiedBy>
  <cp:revision>6</cp:revision>
  <dcterms:created xsi:type="dcterms:W3CDTF">2018-05-08T16:54:59Z</dcterms:created>
  <dcterms:modified xsi:type="dcterms:W3CDTF">2018-05-09T15:07:50Z</dcterms:modified>
</cp:coreProperties>
</file>