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2892-40E1-4723-BB84-4099823A9FFD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41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2892-40E1-4723-BB84-4099823A9FFD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15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2892-40E1-4723-BB84-4099823A9FFD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61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2892-40E1-4723-BB84-4099823A9FFD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36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2892-40E1-4723-BB84-4099823A9FFD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83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2892-40E1-4723-BB84-4099823A9FFD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31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2892-40E1-4723-BB84-4099823A9FFD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34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2892-40E1-4723-BB84-4099823A9FFD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22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2892-40E1-4723-BB84-4099823A9FFD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89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D32892-40E1-4723-BB84-4099823A9FFD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0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2892-40E1-4723-BB84-4099823A9FFD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45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D32892-40E1-4723-BB84-4099823A9FFD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39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" TargetMode="External"/><Relationship Id="rId2" Type="http://schemas.openxmlformats.org/officeDocument/2006/relationships/hyperlink" Target="http://jihoonlee.tistory.com/1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54726-28F1-41FB-9544-3619865635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ID3</a:t>
            </a:r>
            <a:r>
              <a:rPr lang="ko-KR" altLang="en-US" dirty="0"/>
              <a:t> </a:t>
            </a:r>
            <a:r>
              <a:rPr lang="en-US" altLang="ko-KR" dirty="0"/>
              <a:t>Decision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1E966C-932F-4D81-BB75-C7BF73579A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2018. 05. 09 </a:t>
            </a:r>
            <a:r>
              <a:rPr lang="en-US" altLang="ko-KR" dirty="0" err="1"/>
              <a:t>Eojindl</a:t>
            </a:r>
            <a:r>
              <a:rPr lang="en-US" altLang="ko-KR" dirty="0"/>
              <a:t> Yi(</a:t>
            </a:r>
            <a:r>
              <a:rPr lang="ko-KR" altLang="en-US" dirty="0"/>
              <a:t>이어진들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01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F5065-F505-498B-B29B-CD8444B6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 &amp; Data 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E01E3-C083-4FC3-8E20-3220C937E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Explanation for the algorithm is best explained at : </a:t>
            </a:r>
            <a:r>
              <a:rPr lang="en-US" altLang="ko-KR" dirty="0">
                <a:hlinkClick r:id="rId2"/>
              </a:rPr>
              <a:t>http://jihoonlee.tistory.com/16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Note : the ID3 Algorithm can only deal with nominal valued datasets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We use the popular Titanic Data Set : </a:t>
            </a:r>
            <a:r>
              <a:rPr lang="en-US" altLang="ko-KR" dirty="0">
                <a:hlinkClick r:id="rId3"/>
              </a:rPr>
              <a:t>https://www.kaggle.com/c/titanic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2F6929-B5F3-46B0-8374-00574DBC4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568" y="3302857"/>
            <a:ext cx="7180863" cy="335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6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F5065-F505-498B-B29B-CD8444B6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E01E3-C083-4FC3-8E20-3220C937E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From these attributes I used </a:t>
            </a:r>
            <a:r>
              <a:rPr lang="en-US" altLang="ko-KR" dirty="0" err="1">
                <a:solidFill>
                  <a:srgbClr val="FF0000"/>
                </a:solidFill>
              </a:rPr>
              <a:t>Pclass</a:t>
            </a:r>
            <a:r>
              <a:rPr lang="en-US" altLang="ko-KR" dirty="0">
                <a:solidFill>
                  <a:srgbClr val="FF0000"/>
                </a:solidFill>
              </a:rPr>
              <a:t>, Sex, </a:t>
            </a:r>
            <a:r>
              <a:rPr lang="en-US" altLang="ko-KR" dirty="0" err="1">
                <a:solidFill>
                  <a:srgbClr val="FF0000"/>
                </a:solidFill>
              </a:rPr>
              <a:t>SibSp</a:t>
            </a:r>
            <a:r>
              <a:rPr lang="en-US" altLang="ko-KR" dirty="0">
                <a:solidFill>
                  <a:srgbClr val="FF0000"/>
                </a:solidFill>
              </a:rPr>
              <a:t>, Parch, Embarked </a:t>
            </a:r>
            <a:r>
              <a:rPr lang="en-US" altLang="ko-KR" dirty="0">
                <a:solidFill>
                  <a:schemeClr val="tx1"/>
                </a:solidFill>
              </a:rPr>
              <a:t>to train the tree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And </a:t>
            </a:r>
            <a:r>
              <a:rPr lang="en-US" altLang="ko-KR" dirty="0">
                <a:solidFill>
                  <a:srgbClr val="FF0000"/>
                </a:solidFill>
              </a:rPr>
              <a:t>Survived</a:t>
            </a:r>
            <a:r>
              <a:rPr lang="en-US" altLang="ko-KR" dirty="0"/>
              <a:t> was used as the label of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The strange thing about this data set is that the test data set is not labelled; therefore, it is impossible to evaluate the test set error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5F1BD8-9846-4C6A-BE4F-5877B1DEC7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93"/>
          <a:stretch/>
        </p:blipFill>
        <p:spPr>
          <a:xfrm>
            <a:off x="2505568" y="2254233"/>
            <a:ext cx="7180863" cy="86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0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1B0DD-A96C-4287-A2DE-92A97FFD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1C44DD-0D12-4447-B05D-41944F99C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148" y="1865055"/>
            <a:ext cx="6251704" cy="457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0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8F329-896B-4109-AC70-D54B5FD9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339767-C41A-4884-9585-A490241BC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" y="2229529"/>
            <a:ext cx="113157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4985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</TotalTime>
  <Words>125</Words>
  <Application>Microsoft Office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Calibri</vt:lpstr>
      <vt:lpstr>Calibri Light</vt:lpstr>
      <vt:lpstr>Wingdings</vt:lpstr>
      <vt:lpstr>추억</vt:lpstr>
      <vt:lpstr>ID3 Decision Tree</vt:lpstr>
      <vt:lpstr>Algorithm &amp; Data Set</vt:lpstr>
      <vt:lpstr>Data Set</vt:lpstr>
      <vt:lpstr>Structures</vt:lpstr>
      <vt:lpstr>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ID3 Decision Tree</dc:title>
  <dc:creator>이어진들</dc:creator>
  <cp:lastModifiedBy>이어진들</cp:lastModifiedBy>
  <cp:revision>3</cp:revision>
  <dcterms:created xsi:type="dcterms:W3CDTF">2018-05-08T16:54:59Z</dcterms:created>
  <dcterms:modified xsi:type="dcterms:W3CDTF">2018-05-08T17:14:55Z</dcterms:modified>
</cp:coreProperties>
</file>