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5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3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1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4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5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D32892-40E1-4723-BB84-4099823A9FFD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9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hyperlink" Target="http://jihoonlee.tistory.com/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4726-28F1-41FB-9544-361986563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C4.5</a:t>
            </a:r>
            <a:r>
              <a:rPr lang="ko-KR" altLang="en-US" dirty="0"/>
              <a:t>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E966C-932F-4D81-BB75-C7BF73579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2018. 05. 11 </a:t>
            </a:r>
            <a:r>
              <a:rPr lang="en-US" altLang="ko-KR" dirty="0" err="1"/>
              <a:t>Eojindl</a:t>
            </a:r>
            <a:r>
              <a:rPr lang="en-US" altLang="ko-KR" dirty="0"/>
              <a:t> Yi(</a:t>
            </a:r>
            <a:r>
              <a:rPr lang="ko-KR" altLang="en-US" dirty="0"/>
              <a:t>이어진들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original project date(2018. 01. 25)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&amp; Data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Explanation for the algorithm is best explained at : </a:t>
            </a:r>
            <a:r>
              <a:rPr lang="en-US" altLang="ko-KR" dirty="0">
                <a:hlinkClick r:id="rId2"/>
              </a:rPr>
              <a:t>http://jihoonlee.tistory.com/17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Note : Unlike the ID3 Algorithm which can only deal with nominal valued datasets, C4.5 is able to deal with any real valued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We use the UCI Wine Quality Data set : </a:t>
            </a:r>
            <a:r>
              <a:rPr lang="en-US" altLang="ko-KR" dirty="0">
                <a:hlinkClick r:id="rId3"/>
              </a:rPr>
              <a:t>https://archive.ics.uci.edu/ml/datasets/wine+quality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649E7-1BD7-4BB5-8A32-4E08E807E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717" y="3429000"/>
            <a:ext cx="7629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2000 are use for the training set, 400 are used for the test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During the algorithm, each feature(attribute) is sorted in ascending order. Then the average of the two neighboring values in each feature are used as threshold values.</a:t>
            </a:r>
          </a:p>
        </p:txBody>
      </p:sp>
    </p:spTree>
    <p:extLst>
      <p:ext uri="{BB962C8B-B14F-4D97-AF65-F5344CB8AC3E}">
        <p14:creationId xmlns:p14="http://schemas.microsoft.com/office/powerpoint/2010/main" val="20487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1B0DD-A96C-4287-A2DE-92A97FFD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AF20DA-9CC1-4C7F-9664-C243B5E2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23" y="1950777"/>
            <a:ext cx="8551953" cy="4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F329-896B-4109-AC70-D54B5FD9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FBFD3-83C1-40E7-A24C-99598C94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92" y="2012399"/>
            <a:ext cx="9401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4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with varying conditions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Other constraints : terminate if Information Gain is below 0.10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6FFAEF-7790-45C7-9BD7-8A3235D5B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50226"/>
              </p:ext>
            </p:extLst>
          </p:nvPr>
        </p:nvGraphicFramePr>
        <p:xfrm>
          <a:off x="2405728" y="1907169"/>
          <a:ext cx="4924171" cy="1719774"/>
        </p:xfrm>
        <a:graphic>
          <a:graphicData uri="http://schemas.openxmlformats.org/drawingml/2006/table">
            <a:tbl>
              <a:tblPr/>
              <a:tblGrid>
                <a:gridCol w="869823">
                  <a:extLst>
                    <a:ext uri="{9D8B030D-6E8A-4147-A177-3AD203B41FA5}">
                      <a16:colId xmlns:a16="http://schemas.microsoft.com/office/drawing/2014/main" val="3054238624"/>
                    </a:ext>
                  </a:extLst>
                </a:gridCol>
                <a:gridCol w="1013587">
                  <a:extLst>
                    <a:ext uri="{9D8B030D-6E8A-4147-A177-3AD203B41FA5}">
                      <a16:colId xmlns:a16="http://schemas.microsoft.com/office/drawing/2014/main" val="2227749384"/>
                    </a:ext>
                  </a:extLst>
                </a:gridCol>
                <a:gridCol w="1013587">
                  <a:extLst>
                    <a:ext uri="{9D8B030D-6E8A-4147-A177-3AD203B41FA5}">
                      <a16:colId xmlns:a16="http://schemas.microsoft.com/office/drawing/2014/main" val="2132939835"/>
                    </a:ext>
                  </a:extLst>
                </a:gridCol>
                <a:gridCol w="1013587">
                  <a:extLst>
                    <a:ext uri="{9D8B030D-6E8A-4147-A177-3AD203B41FA5}">
                      <a16:colId xmlns:a16="http://schemas.microsoft.com/office/drawing/2014/main" val="1429570780"/>
                    </a:ext>
                  </a:extLst>
                </a:gridCol>
                <a:gridCol w="1013587">
                  <a:extLst>
                    <a:ext uri="{9D8B030D-6E8A-4147-A177-3AD203B41FA5}">
                      <a16:colId xmlns:a16="http://schemas.microsoft.com/office/drawing/2014/main" val="2628385306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 Depth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Train Error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Accuracy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Test Error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Accuracy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14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131/2000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93.45%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94.00%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5285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53/2000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97.35%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95.00%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6922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98.65%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95.75%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14729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99.45%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95.5%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3575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99.65%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96.25%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57785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99.80%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95.75%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6982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60C0BF-BD7C-463E-BA10-23927DC23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19742"/>
              </p:ext>
            </p:extLst>
          </p:nvPr>
        </p:nvGraphicFramePr>
        <p:xfrm>
          <a:off x="2405727" y="4037321"/>
          <a:ext cx="4924171" cy="1719774"/>
        </p:xfrm>
        <a:graphic>
          <a:graphicData uri="http://schemas.openxmlformats.org/drawingml/2006/table">
            <a:tbl>
              <a:tblPr/>
              <a:tblGrid>
                <a:gridCol w="869823">
                  <a:extLst>
                    <a:ext uri="{9D8B030D-6E8A-4147-A177-3AD203B41FA5}">
                      <a16:colId xmlns:a16="http://schemas.microsoft.com/office/drawing/2014/main" val="2585459646"/>
                    </a:ext>
                  </a:extLst>
                </a:gridCol>
                <a:gridCol w="1013587">
                  <a:extLst>
                    <a:ext uri="{9D8B030D-6E8A-4147-A177-3AD203B41FA5}">
                      <a16:colId xmlns:a16="http://schemas.microsoft.com/office/drawing/2014/main" val="4227081660"/>
                    </a:ext>
                  </a:extLst>
                </a:gridCol>
                <a:gridCol w="1013587">
                  <a:extLst>
                    <a:ext uri="{9D8B030D-6E8A-4147-A177-3AD203B41FA5}">
                      <a16:colId xmlns:a16="http://schemas.microsoft.com/office/drawing/2014/main" val="4279087134"/>
                    </a:ext>
                  </a:extLst>
                </a:gridCol>
                <a:gridCol w="1013587">
                  <a:extLst>
                    <a:ext uri="{9D8B030D-6E8A-4147-A177-3AD203B41FA5}">
                      <a16:colId xmlns:a16="http://schemas.microsoft.com/office/drawing/2014/main" val="1958507763"/>
                    </a:ext>
                  </a:extLst>
                </a:gridCol>
                <a:gridCol w="1013587">
                  <a:extLst>
                    <a:ext uri="{9D8B030D-6E8A-4147-A177-3AD203B41FA5}">
                      <a16:colId xmlns:a16="http://schemas.microsoft.com/office/drawing/2014/main" val="4239133104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Tree Depth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Train Error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Accuracy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Test Error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Accuracy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946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131/2000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93.45%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94.00%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3351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56/2000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97.20%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95.50%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78972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43/2000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97.85%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95.50%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7659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28/2000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98.60%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95.25%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8895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25/2000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98.75%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16/400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96.00%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0703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23/2000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98.85%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16/400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96.00%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23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5998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261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함초롬바탕</vt:lpstr>
      <vt:lpstr>Calibri</vt:lpstr>
      <vt:lpstr>Calibri Light</vt:lpstr>
      <vt:lpstr>Wingdings</vt:lpstr>
      <vt:lpstr>추억</vt:lpstr>
      <vt:lpstr>C4.5 Decision Tree</vt:lpstr>
      <vt:lpstr>Algorithm &amp; Data Set</vt:lpstr>
      <vt:lpstr>Data Set</vt:lpstr>
      <vt:lpstr>Structures</vt:lpstr>
      <vt:lpstr>Functions</vt:lpstr>
      <vt:lpstr>Analysis with varying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Decision Tree</dc:title>
  <dc:creator>이어진들</dc:creator>
  <cp:lastModifiedBy>이어진들</cp:lastModifiedBy>
  <cp:revision>6</cp:revision>
  <dcterms:created xsi:type="dcterms:W3CDTF">2018-05-08T16:54:59Z</dcterms:created>
  <dcterms:modified xsi:type="dcterms:W3CDTF">2018-05-11T13:10:31Z</dcterms:modified>
</cp:coreProperties>
</file>