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90" r:id="rId2"/>
    <p:sldId id="455" r:id="rId3"/>
    <p:sldId id="463" r:id="rId4"/>
    <p:sldId id="438" r:id="rId5"/>
    <p:sldId id="464" r:id="rId6"/>
    <p:sldId id="439" r:id="rId7"/>
    <p:sldId id="465" r:id="rId8"/>
    <p:sldId id="440" r:id="rId9"/>
    <p:sldId id="462" r:id="rId10"/>
    <p:sldId id="441" r:id="rId11"/>
    <p:sldId id="453" r:id="rId12"/>
    <p:sldId id="466" r:id="rId13"/>
    <p:sldId id="442" r:id="rId14"/>
    <p:sldId id="467" r:id="rId15"/>
    <p:sldId id="445" r:id="rId16"/>
    <p:sldId id="444" r:id="rId17"/>
    <p:sldId id="458" r:id="rId18"/>
    <p:sldId id="468" r:id="rId19"/>
    <p:sldId id="456" r:id="rId20"/>
    <p:sldId id="459" r:id="rId21"/>
    <p:sldId id="366" r:id="rId2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218569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21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33330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0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xmlns="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JSON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>
                <a:solidFill>
                  <a:schemeClr val="accent1"/>
                </a:solidFill>
              </a:rPr>
              <a:t>JSON.parse</a:t>
            </a:r>
            <a:r>
              <a:rPr lang="es-AR" dirty="0" smtClean="0">
                <a:solidFill>
                  <a:schemeClr val="accent1"/>
                </a:solidFill>
              </a:rPr>
              <a:t>  y </a:t>
            </a:r>
            <a:r>
              <a:rPr lang="es-AR" dirty="0" err="1" smtClean="0">
                <a:solidFill>
                  <a:schemeClr val="accent1"/>
                </a:solidFill>
              </a:rPr>
              <a:t>JSON.stringify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JSON.stringify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sz="3600" dirty="0" smtClean="0"/>
              <a:t>JSON y </a:t>
            </a:r>
            <a:r>
              <a:rPr lang="es-AR" sz="3600" dirty="0" smtClean="0"/>
              <a:t>PHP</a:t>
            </a:r>
            <a:endParaRPr lang="es-AR" sz="36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PHP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Desde una aplicación en PHP podemos generar, a partir de objetos o </a:t>
            </a:r>
            <a:r>
              <a:rPr lang="es-AR" sz="2800" dirty="0" err="1" smtClean="0"/>
              <a:t>arrays</a:t>
            </a:r>
            <a:r>
              <a:rPr lang="es-AR" sz="2800" dirty="0" smtClean="0"/>
              <a:t> asociativos, objetos JSON para ser recuperados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Del mismo modo, podremos enviar desde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un objeto JSON que será recuperado en PHP como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o un objeto.</a:t>
            </a:r>
          </a:p>
          <a:p>
            <a:r>
              <a:rPr lang="es-AR" sz="2800" dirty="0" smtClean="0"/>
              <a:t>Las funciones </a:t>
            </a:r>
            <a:r>
              <a:rPr lang="es-AR" sz="2800" b="1" i="1" dirty="0" err="1" smtClean="0"/>
              <a:t>json_encode</a:t>
            </a:r>
            <a:r>
              <a:rPr lang="es-AR" sz="2800" dirty="0" smtClean="0"/>
              <a:t> y </a:t>
            </a:r>
            <a:r>
              <a:rPr lang="es-AR" sz="2800" b="1" i="1" dirty="0" err="1" smtClean="0"/>
              <a:t>json_decode</a:t>
            </a:r>
            <a:r>
              <a:rPr lang="es-AR" sz="2800" dirty="0" smtClean="0"/>
              <a:t> están diseñadas para tales propósitos.</a:t>
            </a:r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$p-&gt;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($p);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$v[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($v);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10184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que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b="1" dirty="0" smtClean="0"/>
              <a:t>Una colección de pares nombre/valor</a:t>
            </a:r>
            <a:r>
              <a:rPr lang="es-ES" sz="2400" dirty="0" smtClean="0"/>
              <a:t>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b="1" dirty="0" smtClean="0"/>
              <a:t>Una lista ordenada de valores</a:t>
            </a:r>
            <a:r>
              <a:rPr lang="es-ES" sz="2400" dirty="0" smtClean="0"/>
              <a:t>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130361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</a:t>
            </a:r>
            <a:r>
              <a:rPr lang="es-AR" dirty="0" err="1" smtClean="0">
                <a:solidFill>
                  <a:schemeClr val="accent1"/>
                </a:solidFill>
              </a:rPr>
              <a:t>Arrays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</a:t>
            </a:r>
            <a:r>
              <a:rPr lang="es-AR" dirty="0" smtClean="0"/>
              <a:t>PHP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860</Words>
  <Application>Microsoft Office PowerPoint</Application>
  <PresentationFormat>Presentación en pantalla (4:3)</PresentationFormat>
  <Paragraphs>147</Paragraphs>
  <Slides>21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1_VS_NET Launch Template</vt:lpstr>
      <vt:lpstr>Maximiliano Neiner</vt:lpstr>
      <vt:lpstr>Temas a Tratar</vt:lpstr>
      <vt:lpstr>Temas a Tratar</vt:lpstr>
      <vt:lpstr>JSON (JavaScript Object Notation)</vt:lpstr>
      <vt:lpstr>Temas a Tratar</vt:lpstr>
      <vt:lpstr>JSON</vt:lpstr>
      <vt:lpstr>Temas a Tratar</vt:lpstr>
      <vt:lpstr>Literales de Objetos</vt:lpstr>
      <vt:lpstr>Temas a Tratar</vt:lpstr>
      <vt:lpstr>Literales de Arrays</vt:lpstr>
      <vt:lpstr>Diapositiva 11</vt:lpstr>
      <vt:lpstr>Temas a Tratar</vt:lpstr>
      <vt:lpstr>Sintaxis</vt:lpstr>
      <vt:lpstr>Temas a Tratar</vt:lpstr>
      <vt:lpstr>JSON.parse</vt:lpstr>
      <vt:lpstr>JSON.stringify</vt:lpstr>
      <vt:lpstr>Diapositiva 17</vt:lpstr>
      <vt:lpstr>Temas a Tratar</vt:lpstr>
      <vt:lpstr>JSON y PHP</vt:lpstr>
      <vt:lpstr>Diapositiva 20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Laboratorio_III_Clase_05</dc:title>
  <dc:subject>Json</dc:subject>
  <dc:creator/>
  <cp:lastModifiedBy>Neiner Maximiliano</cp:lastModifiedBy>
  <cp:revision>333</cp:revision>
  <cp:lastPrinted>1601-01-01T00:00:00Z</cp:lastPrinted>
  <dcterms:created xsi:type="dcterms:W3CDTF">1601-01-01T00:00:00Z</dcterms:created>
  <dcterms:modified xsi:type="dcterms:W3CDTF">2017-07-31T14:03:49Z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