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445" r:id="rId3"/>
    <p:sldId id="374" r:id="rId4"/>
    <p:sldId id="569" r:id="rId5"/>
    <p:sldId id="570" r:id="rId6"/>
    <p:sldId id="571" r:id="rId7"/>
    <p:sldId id="583" r:id="rId8"/>
    <p:sldId id="587" r:id="rId9"/>
    <p:sldId id="572" r:id="rId10"/>
    <p:sldId id="573" r:id="rId11"/>
    <p:sldId id="588" r:id="rId12"/>
    <p:sldId id="584" r:id="rId13"/>
    <p:sldId id="589" r:id="rId14"/>
    <p:sldId id="590" r:id="rId15"/>
    <p:sldId id="567" r:id="rId16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FF00"/>
    <a:srgbClr val="FFCC00"/>
    <a:srgbClr val="B287D3"/>
    <a:srgbClr val="8AAFD3"/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0123" autoAdjust="0"/>
  </p:normalViewPr>
  <p:slideViewPr>
    <p:cSldViewPr>
      <p:cViewPr varScale="1">
        <p:scale>
          <a:sx n="61" d="100"/>
          <a:sy n="61" d="100"/>
        </p:scale>
        <p:origin x="1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ECEE01CA-F867-4C13-B2EA-BD4BDB45AA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0200A9F-15D0-4F32-B5B3-0E6D0B50E2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58A32-FE2E-4207-B393-CE19AA11C7A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Listado completo en http://formvalidation.io/validators/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Listado completo en http://formvalidation.io/validators/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Listado completo en http://formvalidation.io/validators/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00A9F-15D0-4F32-B5B3-0E6D0B50E2B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FCFEF-199D-41DB-9434-30A6D31858C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43313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err="1"/>
              <a:t>Neiner</a:t>
            </a:r>
            <a:endParaRPr lang="es-AR" dirty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20483"/>
            <a:ext cx="8588375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BOOTSTRAP VALIDATOR</a:t>
            </a: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11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077492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/>
              <a:t>Bootstrap</a:t>
            </a:r>
            <a:r>
              <a:rPr lang="es-AR" sz="3600" dirty="0"/>
              <a:t> </a:t>
            </a:r>
            <a:r>
              <a:rPr lang="es-AR" sz="3600" dirty="0" err="1"/>
              <a:t>Validator</a:t>
            </a:r>
            <a:endParaRPr lang="es-AR" sz="3600" dirty="0"/>
          </a:p>
          <a:p>
            <a:pPr lvl="1" eaLnBrk="1" hangingPunct="1">
              <a:defRPr/>
            </a:pPr>
            <a:r>
              <a:rPr lang="es-ES_tradnl" dirty="0"/>
              <a:t>Prehistoria</a:t>
            </a:r>
          </a:p>
          <a:p>
            <a:pPr lvl="1" eaLnBrk="1" hangingPunct="1">
              <a:defRPr/>
            </a:pPr>
            <a:r>
              <a:rPr lang="es-ES_tradnl" dirty="0"/>
              <a:t>Características</a:t>
            </a:r>
          </a:p>
          <a:p>
            <a:pPr lvl="1" eaLnBrk="1" hangingPunct="1">
              <a:defRPr/>
            </a:pPr>
            <a:r>
              <a:rPr lang="es-ES_tradnl" dirty="0">
                <a:solidFill>
                  <a:schemeClr val="accent1"/>
                </a:solidFill>
              </a:rPr>
              <a:t>Validadores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Validadores </a:t>
            </a:r>
            <a:r>
              <a:rPr lang="es-AR" sz="3200" dirty="0"/>
              <a:t>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195268"/>
          </a:xfrm>
        </p:spPr>
        <p:txBody>
          <a:bodyPr/>
          <a:lstStyle/>
          <a:p>
            <a:r>
              <a:rPr lang="es-AR" sz="2800" dirty="0"/>
              <a:t>Los validadores que utiliza </a:t>
            </a:r>
            <a:r>
              <a:rPr lang="es-AR" sz="2800" dirty="0" err="1"/>
              <a:t>Bootstrap</a:t>
            </a:r>
            <a:r>
              <a:rPr lang="es-AR" sz="2800" dirty="0"/>
              <a:t> </a:t>
            </a:r>
            <a:r>
              <a:rPr lang="es-AR" sz="2800" dirty="0" err="1"/>
              <a:t>Validator</a:t>
            </a:r>
            <a:r>
              <a:rPr lang="es-AR" sz="2800" dirty="0"/>
              <a:t> nos permitirán evaluar distintos tipos de valores de entrada y personalizar los mensajes de error.</a:t>
            </a:r>
          </a:p>
          <a:p>
            <a:endParaRPr lang="es-AR" sz="2800" dirty="0"/>
          </a:p>
          <a:p>
            <a:r>
              <a:rPr lang="es-AR" sz="2800" dirty="0"/>
              <a:t>Dichos validadores se podrán agregar a los campos a ser evaluados: </a:t>
            </a:r>
          </a:p>
          <a:p>
            <a:pPr lvl="1"/>
            <a:r>
              <a:rPr lang="es-AR" sz="2400" dirty="0"/>
              <a:t>De manera estática, como atributos HTML en los distintos elementos.</a:t>
            </a:r>
          </a:p>
          <a:p>
            <a:pPr lvl="1"/>
            <a:r>
              <a:rPr lang="es-AR" sz="2400" dirty="0"/>
              <a:t>Ó de manera dinámica, utilizando las bondades de </a:t>
            </a:r>
            <a:r>
              <a:rPr lang="es-AR" sz="2400" dirty="0" err="1"/>
              <a:t>jQuery</a:t>
            </a:r>
            <a:r>
              <a:rPr lang="es-AR" sz="2400" dirty="0"/>
              <a:t>.</a:t>
            </a:r>
          </a:p>
          <a:p>
            <a:endParaRPr lang="es-AR" sz="2800" dirty="0"/>
          </a:p>
          <a:p>
            <a:r>
              <a:rPr lang="es-AR" sz="2800" dirty="0"/>
              <a:t>A continuación se listarán los validadores más utilizados: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Validadores </a:t>
            </a:r>
            <a:r>
              <a:rPr lang="es-AR" sz="3200" dirty="0"/>
              <a:t>(2/3)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511480" cy="498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between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Verifica si el valor está entre dos números</a:t>
                      </a:r>
                      <a:r>
                        <a:rPr lang="es-AR" baseline="0" dirty="0"/>
                        <a:t> dados.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choice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Verifica si el número</a:t>
                      </a:r>
                      <a:r>
                        <a:rPr lang="es-AR" baseline="0" dirty="0"/>
                        <a:t> de casillas chequeadas es mayor o menor al número dado.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 color en diferentes</a:t>
                      </a:r>
                      <a:r>
                        <a:rPr lang="es-AR" baseline="0" dirty="0"/>
                        <a:t> formatos.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creditCard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 número de tarjeta de crédito.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una fecha en diferentes</a:t>
                      </a:r>
                      <a:r>
                        <a:rPr lang="es-AR" baseline="0" dirty="0"/>
                        <a:t> formatos.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different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Retorna true si el valor es diferente</a:t>
                      </a:r>
                      <a:r>
                        <a:rPr lang="es-AR" baseline="0" dirty="0"/>
                        <a:t> al valor del campo.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digits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Retorna</a:t>
                      </a:r>
                      <a:r>
                        <a:rPr lang="es-AR" baseline="0" dirty="0"/>
                        <a:t> true si el valor del campo contiene sólo dígitos.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emailAddress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una dirección</a:t>
                      </a:r>
                      <a:r>
                        <a:rPr lang="es-AR" baseline="0" dirty="0"/>
                        <a:t> de e-mail.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file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archivos a ser subidos al servidor.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greaterThan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Retorna true</a:t>
                      </a:r>
                      <a:r>
                        <a:rPr lang="es-AR" baseline="0" dirty="0"/>
                        <a:t> si el valor del campo es mayor o igual al número dado.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identical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Verifica si el valor es el mismo al valor dado.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Validadores </a:t>
            </a:r>
            <a:r>
              <a:rPr lang="es-AR" sz="3200" dirty="0"/>
              <a:t>(3/3)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511480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integer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 número</a:t>
                      </a:r>
                      <a:r>
                        <a:rPr lang="es-AR" baseline="0" dirty="0"/>
                        <a:t> entero.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ip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</a:t>
                      </a:r>
                      <a:r>
                        <a:rPr lang="es-AR" baseline="0" dirty="0"/>
                        <a:t> una dirección IP.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lessThan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Retorna true si el valor del campo es menor o igual al número</a:t>
                      </a:r>
                      <a:r>
                        <a:rPr lang="es-AR" baseline="0" dirty="0"/>
                        <a:t> dado.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mac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una dirección MAC.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notEmpty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Verifica si el valor no está</a:t>
                      </a:r>
                      <a:r>
                        <a:rPr lang="es-AR" baseline="0" dirty="0"/>
                        <a:t> vacío.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numeric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Verifica que el valor sea</a:t>
                      </a:r>
                      <a:r>
                        <a:rPr lang="es-AR" baseline="0" dirty="0"/>
                        <a:t> numérico.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phone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Valida un número</a:t>
                      </a:r>
                      <a:r>
                        <a:rPr lang="es-AR" baseline="0" dirty="0"/>
                        <a:t> telefónico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regexp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Verifica si el valor coincide con la</a:t>
                      </a:r>
                      <a:r>
                        <a:rPr lang="es-AR" baseline="0" dirty="0"/>
                        <a:t> expresión regular dada.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stringCase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Verifica si una</a:t>
                      </a:r>
                      <a:r>
                        <a:rPr lang="es-AR" baseline="0" dirty="0"/>
                        <a:t> cadena está en </a:t>
                      </a:r>
                      <a:r>
                        <a:rPr lang="es-AR" baseline="0" dirty="0" err="1"/>
                        <a:t>LowerCase</a:t>
                      </a:r>
                      <a:r>
                        <a:rPr lang="es-AR" baseline="0" dirty="0"/>
                        <a:t> o </a:t>
                      </a:r>
                      <a:r>
                        <a:rPr lang="es-AR" baseline="0" dirty="0" err="1"/>
                        <a:t>UpperCase</a:t>
                      </a:r>
                      <a:r>
                        <a:rPr lang="es-AR" baseline="0" dirty="0"/>
                        <a:t>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stringLength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Valida la longitud de una cadena.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uri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Valida una dirección</a:t>
                      </a:r>
                      <a:r>
                        <a:rPr lang="es-AR" baseline="0" dirty="0"/>
                        <a:t> URL.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zipCode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Valida</a:t>
                      </a:r>
                      <a:r>
                        <a:rPr lang="es-AR" baseline="0" dirty="0"/>
                        <a:t> una dirección de correo.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3795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535531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/>
              <a:t>Bootstrap</a:t>
            </a:r>
            <a:r>
              <a:rPr lang="es-AR" dirty="0"/>
              <a:t> </a:t>
            </a:r>
            <a:r>
              <a:rPr lang="es-AR" dirty="0" err="1"/>
              <a:t>Validator</a:t>
            </a:r>
            <a:endParaRPr lang="es-AR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590931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/>
              <a:t>Bootstrap</a:t>
            </a:r>
            <a:r>
              <a:rPr lang="es-AR" sz="3600" dirty="0"/>
              <a:t> </a:t>
            </a:r>
            <a:r>
              <a:rPr lang="es-AR" sz="3600" dirty="0" err="1"/>
              <a:t>Validator</a:t>
            </a:r>
            <a:endParaRPr lang="es-AR" sz="3600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077492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/>
              <a:t>Bootstrap</a:t>
            </a:r>
            <a:r>
              <a:rPr lang="es-AR" sz="3600" dirty="0"/>
              <a:t> </a:t>
            </a:r>
            <a:r>
              <a:rPr lang="es-AR" sz="3600" dirty="0" err="1"/>
              <a:t>Validator</a:t>
            </a:r>
            <a:endParaRPr lang="es-AR" sz="3600" dirty="0"/>
          </a:p>
          <a:p>
            <a:pPr lvl="1" eaLnBrk="1" hangingPunct="1">
              <a:defRPr/>
            </a:pPr>
            <a:r>
              <a:rPr lang="es-ES_tradnl" dirty="0">
                <a:solidFill>
                  <a:schemeClr val="accent1"/>
                </a:solidFill>
              </a:rPr>
              <a:t>Prehistoria</a:t>
            </a:r>
          </a:p>
          <a:p>
            <a:pPr lvl="1" eaLnBrk="1" hangingPunct="1">
              <a:defRPr/>
            </a:pPr>
            <a:r>
              <a:rPr lang="es-ES_tradnl" dirty="0"/>
              <a:t>Características</a:t>
            </a:r>
          </a:p>
          <a:p>
            <a:pPr lvl="1" eaLnBrk="1" hangingPunct="1">
              <a:defRPr/>
            </a:pPr>
            <a:r>
              <a:rPr lang="es-ES_tradnl" dirty="0"/>
              <a:t>Validadores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Prehistoria </a:t>
            </a:r>
            <a:r>
              <a:rPr lang="es-AR" sz="3200" dirty="0"/>
              <a:t>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49157"/>
          </a:xfrm>
        </p:spPr>
        <p:txBody>
          <a:bodyPr/>
          <a:lstStyle/>
          <a:p>
            <a:r>
              <a:rPr lang="es-AR" sz="2800" dirty="0"/>
              <a:t>Uno de los puntos más importantes en el desarrollo Web es la </a:t>
            </a:r>
            <a:r>
              <a:rPr lang="es-AR" sz="2800" b="1" dirty="0"/>
              <a:t>validación de los formularios</a:t>
            </a:r>
            <a:r>
              <a:rPr lang="es-AR" sz="2800" dirty="0"/>
              <a:t> y de los campos que los comprenden.</a:t>
            </a:r>
          </a:p>
          <a:p>
            <a:r>
              <a:rPr lang="es-AR" sz="2800" dirty="0"/>
              <a:t>Estas validaciones del </a:t>
            </a:r>
            <a:r>
              <a:rPr lang="es-AR" sz="2800" b="1" i="1" dirty="0"/>
              <a:t>lado del cliente</a:t>
            </a:r>
            <a:r>
              <a:rPr lang="es-AR" sz="2800" dirty="0"/>
              <a:t> en el pasado eran realizadas mediante </a:t>
            </a:r>
            <a:r>
              <a:rPr lang="es-AR" sz="2800" b="1" dirty="0"/>
              <a:t>JavaScript</a:t>
            </a:r>
            <a:r>
              <a:rPr lang="es-AR" sz="2800" dirty="0"/>
              <a:t>, construyendo engorrosas funciones para validar unos pocos campos. </a:t>
            </a:r>
          </a:p>
          <a:p>
            <a:r>
              <a:rPr lang="es-AR" sz="2800" dirty="0"/>
              <a:t>También se optaba por validar del </a:t>
            </a:r>
            <a:r>
              <a:rPr lang="es-AR" sz="2800" b="1" i="1" dirty="0"/>
              <a:t>lado del servidor</a:t>
            </a:r>
            <a:r>
              <a:rPr lang="es-AR" sz="2800" dirty="0"/>
              <a:t>, pero esto no le brindaba al usuario una experiencia amigable ya que primero había que procesar los datos y esperar la respuesta del servidor para verificar que todos nuestros datos estuviesen correctos.</a:t>
            </a:r>
            <a:endParaRPr lang="es-ES" sz="2800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Prehistoria </a:t>
            </a:r>
            <a:r>
              <a:rPr lang="es-AR" sz="3200" dirty="0"/>
              <a:t>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349157"/>
          </a:xfrm>
        </p:spPr>
        <p:txBody>
          <a:bodyPr/>
          <a:lstStyle/>
          <a:p>
            <a:r>
              <a:rPr lang="es-AR" sz="2800" dirty="0"/>
              <a:t>Después de algún tiempo aparecieron los </a:t>
            </a:r>
            <a:r>
              <a:rPr lang="es-AR" sz="2800" i="1" dirty="0" err="1"/>
              <a:t>frameworks</a:t>
            </a:r>
            <a:r>
              <a:rPr lang="es-AR" sz="2800" dirty="0"/>
              <a:t> para facilitar las cosas, entre ellos, uno de los más famosos: </a:t>
            </a:r>
            <a:r>
              <a:rPr lang="es-AR" sz="2800" b="1" dirty="0" err="1"/>
              <a:t>jQuery</a:t>
            </a:r>
            <a:r>
              <a:rPr lang="es-AR" sz="2800" dirty="0"/>
              <a:t>, que consiguió dejar atrás todas las malas prácticas y darle al desarrollador una herramienta mucho más completa.</a:t>
            </a:r>
          </a:p>
          <a:p>
            <a:r>
              <a:rPr lang="es-AR" sz="2800" dirty="0"/>
              <a:t>A pesar de que </a:t>
            </a:r>
            <a:r>
              <a:rPr lang="es-AR" sz="2800" b="1" dirty="0" err="1"/>
              <a:t>jQuery</a:t>
            </a:r>
            <a:r>
              <a:rPr lang="es-AR" sz="2800" dirty="0"/>
              <a:t> facilitaba muchas operaciones del lado del cliente, todavía no se había desarrollado algo que atacara de manera directa el tema de las validaciones</a:t>
            </a:r>
          </a:p>
          <a:p>
            <a:r>
              <a:rPr lang="es-AR" sz="2800" dirty="0"/>
              <a:t>Es por ello que se crea </a:t>
            </a:r>
            <a:r>
              <a:rPr lang="es-AR" sz="2800" b="1" dirty="0" err="1"/>
              <a:t>Bootstrap</a:t>
            </a:r>
            <a:r>
              <a:rPr lang="es-AR" sz="2800" b="1" dirty="0"/>
              <a:t> </a:t>
            </a:r>
            <a:r>
              <a:rPr lang="es-AR" sz="2800" b="1" dirty="0" err="1"/>
              <a:t>Validator</a:t>
            </a:r>
            <a:r>
              <a:rPr lang="es-AR" sz="2800" dirty="0"/>
              <a:t>, un plugin que usa todas las bondades de </a:t>
            </a:r>
            <a:r>
              <a:rPr lang="es-AR" sz="2800" i="1" dirty="0" err="1"/>
              <a:t>jQuery</a:t>
            </a:r>
            <a:r>
              <a:rPr lang="es-AR" sz="2800" dirty="0"/>
              <a:t>, </a:t>
            </a:r>
            <a:r>
              <a:rPr lang="es-AR" sz="2800" i="1" dirty="0"/>
              <a:t>HTML5,</a:t>
            </a:r>
            <a:r>
              <a:rPr lang="es-AR" sz="2800" dirty="0"/>
              <a:t> </a:t>
            </a:r>
            <a:r>
              <a:rPr lang="es-AR" sz="2800" i="1" dirty="0"/>
              <a:t>CSS3</a:t>
            </a:r>
            <a:r>
              <a:rPr lang="es-AR" sz="2800" dirty="0"/>
              <a:t> y </a:t>
            </a:r>
            <a:r>
              <a:rPr lang="es-AR" sz="2800" b="1" i="1" dirty="0" err="1"/>
              <a:t>Bootstrap</a:t>
            </a:r>
            <a:r>
              <a:rPr lang="es-AR" sz="2800" dirty="0"/>
              <a:t>.</a:t>
            </a:r>
            <a:endParaRPr lang="es-ES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/>
              <a:t>Temas a Tratar</a:t>
            </a:r>
            <a:endParaRPr lang="es-AR" sz="2800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2077492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dirty="0" err="1"/>
              <a:t>Bootstrap</a:t>
            </a:r>
            <a:r>
              <a:rPr lang="es-AR" sz="3600" dirty="0"/>
              <a:t> </a:t>
            </a:r>
            <a:r>
              <a:rPr lang="es-AR" sz="3600" dirty="0" err="1"/>
              <a:t>Validator</a:t>
            </a:r>
            <a:endParaRPr lang="es-AR" sz="3600" dirty="0"/>
          </a:p>
          <a:p>
            <a:pPr lvl="1" eaLnBrk="1" hangingPunct="1">
              <a:defRPr/>
            </a:pPr>
            <a:r>
              <a:rPr lang="es-ES_tradnl" dirty="0"/>
              <a:t>Prehistoria</a:t>
            </a:r>
          </a:p>
          <a:p>
            <a:pPr lvl="1" eaLnBrk="1" hangingPunct="1">
              <a:defRPr/>
            </a:pPr>
            <a:r>
              <a:rPr lang="es-ES_tradnl" dirty="0">
                <a:solidFill>
                  <a:schemeClr val="accent1"/>
                </a:solidFill>
              </a:rPr>
              <a:t>Características</a:t>
            </a:r>
            <a:endParaRPr lang="es-ES_tradnl" dirty="0"/>
          </a:p>
          <a:p>
            <a:pPr lvl="1" eaLnBrk="1" hangingPunct="1">
              <a:defRPr/>
            </a:pPr>
            <a:r>
              <a:rPr lang="es-ES_tradnl" dirty="0"/>
              <a:t>Validadores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</a:t>
            </a:r>
            <a:r>
              <a:rPr lang="es-AR" sz="3200" dirty="0"/>
              <a:t>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878259"/>
          </a:xfrm>
        </p:spPr>
        <p:txBody>
          <a:bodyPr/>
          <a:lstStyle/>
          <a:p>
            <a:r>
              <a:rPr lang="es-AR" sz="2800" dirty="0"/>
              <a:t>Integración con las fuentes y estilos de </a:t>
            </a:r>
            <a:r>
              <a:rPr lang="es-AR" sz="2800" b="1" dirty="0" err="1"/>
              <a:t>Bootstrap</a:t>
            </a:r>
            <a:r>
              <a:rPr lang="es-AR" sz="2800" dirty="0"/>
              <a:t>.</a:t>
            </a:r>
          </a:p>
          <a:p>
            <a:r>
              <a:rPr lang="es-AR" sz="2800" dirty="0"/>
              <a:t>Validaciones predefinidas de campos, que incluyen: </a:t>
            </a:r>
          </a:p>
          <a:p>
            <a:pPr lvl="2"/>
            <a:r>
              <a:rPr lang="es-AR" sz="2400" dirty="0"/>
              <a:t>largo del contenido, fechas, tarjetas de crédito, teléfonos, correo electrónico, entre otros.</a:t>
            </a:r>
          </a:p>
          <a:p>
            <a:r>
              <a:rPr lang="es-AR" sz="2800" dirty="0"/>
              <a:t>Validaciones personalizadas.</a:t>
            </a:r>
          </a:p>
          <a:p>
            <a:r>
              <a:rPr lang="es-AR" sz="2800" dirty="0"/>
              <a:t>Posibilidad de agregar múltiples validaciones por campo.</a:t>
            </a:r>
          </a:p>
          <a:p>
            <a:r>
              <a:rPr lang="es-AR" sz="2800" dirty="0"/>
              <a:t>Posibilidad de mostrar un ícono de </a:t>
            </a:r>
            <a:r>
              <a:rPr lang="es-AR" sz="2800" dirty="0" err="1"/>
              <a:t>feedback</a:t>
            </a:r>
            <a:r>
              <a:rPr lang="es-AR" sz="2800" dirty="0"/>
              <a:t> de acuerdo al resultado de la validación.</a:t>
            </a:r>
          </a:p>
          <a:p>
            <a:r>
              <a:rPr lang="es-AR" sz="2800" dirty="0"/>
              <a:t>Posibilidad de utilizar mensajes en el </a:t>
            </a:r>
            <a:r>
              <a:rPr lang="es-AR" sz="2800" i="1" dirty="0"/>
              <a:t>HTML</a:t>
            </a:r>
            <a:r>
              <a:rPr lang="es-AR" sz="2800" dirty="0"/>
              <a:t> de acuerdo al resultado de la validación.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</a:t>
            </a:r>
            <a:r>
              <a:rPr lang="es-ES_tradnl" sz="3200" dirty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2142125"/>
          </a:xfrm>
        </p:spPr>
        <p:txBody>
          <a:bodyPr/>
          <a:lstStyle/>
          <a:p>
            <a:r>
              <a:rPr lang="es-AR" sz="2800" dirty="0"/>
              <a:t>Para poder utilizar </a:t>
            </a:r>
            <a:r>
              <a:rPr lang="es-AR" sz="2800" i="1" dirty="0" err="1"/>
              <a:t>Bootstrap</a:t>
            </a:r>
            <a:r>
              <a:rPr lang="es-AR" sz="2800" i="1" dirty="0"/>
              <a:t> </a:t>
            </a:r>
            <a:r>
              <a:rPr lang="es-AR" sz="2800" i="1" dirty="0" err="1"/>
              <a:t>Validator</a:t>
            </a:r>
            <a:r>
              <a:rPr lang="es-AR" sz="2800" dirty="0"/>
              <a:t> se necesita incluir: </a:t>
            </a:r>
          </a:p>
          <a:p>
            <a:pPr lvl="1"/>
            <a:r>
              <a:rPr lang="es-AR" sz="2400" b="1" dirty="0" err="1"/>
              <a:t>jQuery</a:t>
            </a:r>
            <a:r>
              <a:rPr lang="es-AR" sz="2400" dirty="0"/>
              <a:t> (en su última versión) </a:t>
            </a:r>
          </a:p>
          <a:p>
            <a:pPr lvl="1"/>
            <a:r>
              <a:rPr lang="es-AR" sz="2400" b="1" dirty="0" err="1"/>
              <a:t>Bootstrap</a:t>
            </a:r>
            <a:r>
              <a:rPr lang="es-AR" sz="2400" dirty="0"/>
              <a:t> (a partir de su versión </a:t>
            </a:r>
            <a:r>
              <a:rPr lang="es-AR" sz="2400" b="1" dirty="0"/>
              <a:t>3.x</a:t>
            </a:r>
            <a:r>
              <a:rPr lang="es-AR" sz="2400" dirty="0"/>
              <a:t>)  y los archivos </a:t>
            </a:r>
            <a:r>
              <a:rPr lang="es-AR" sz="2400" b="1" dirty="0"/>
              <a:t>.</a:t>
            </a:r>
            <a:r>
              <a:rPr lang="es-AR" sz="2400" b="1" dirty="0" err="1"/>
              <a:t>css</a:t>
            </a:r>
            <a:endParaRPr lang="es-AR" sz="2400" b="1" dirty="0"/>
          </a:p>
          <a:p>
            <a:pPr lvl="1"/>
            <a:r>
              <a:rPr lang="es-AR" sz="2400" b="1" dirty="0" err="1"/>
              <a:t>Bootstrap</a:t>
            </a:r>
            <a:r>
              <a:rPr lang="es-AR" sz="2400" b="1" dirty="0"/>
              <a:t> </a:t>
            </a:r>
            <a:r>
              <a:rPr lang="es-AR" sz="2400" b="1" dirty="0" err="1"/>
              <a:t>Validator</a:t>
            </a:r>
            <a:r>
              <a:rPr lang="es-AR" sz="2400" dirty="0"/>
              <a:t> y los archivos </a:t>
            </a:r>
            <a:r>
              <a:rPr lang="es-AR" sz="2400" b="1" dirty="0"/>
              <a:t>.</a:t>
            </a:r>
            <a:r>
              <a:rPr lang="es-AR" sz="2400" b="1" dirty="0" err="1"/>
              <a:t>css</a:t>
            </a: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Clase05_ASP.NET-2009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Clase05_ASP.NET-2009</Template>
  <TotalTime>1620</TotalTime>
  <Words>450</Words>
  <Application>Microsoft Office PowerPoint</Application>
  <PresentationFormat>Presentación en pantalla (4:3)</PresentationFormat>
  <Paragraphs>121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Franklin Gothic Medium</vt:lpstr>
      <vt:lpstr>Times New Roman</vt:lpstr>
      <vt:lpstr>Wingdings</vt:lpstr>
      <vt:lpstr>Clase05_ASP.NET-2009</vt:lpstr>
      <vt:lpstr>2_VS_NET Launch Template</vt:lpstr>
      <vt:lpstr>Maximiliano Neiner</vt:lpstr>
      <vt:lpstr>Temas a Tratar</vt:lpstr>
      <vt:lpstr>Temas a Tratar</vt:lpstr>
      <vt:lpstr>Temas a Tratar</vt:lpstr>
      <vt:lpstr>Prehistoria (1/2)</vt:lpstr>
      <vt:lpstr>Prehistoria (2/2)</vt:lpstr>
      <vt:lpstr>Temas a Tratar</vt:lpstr>
      <vt:lpstr>Características (1/2)</vt:lpstr>
      <vt:lpstr>Características (2/2)</vt:lpstr>
      <vt:lpstr>Temas a Tratar</vt:lpstr>
      <vt:lpstr>Validadores (1/3)</vt:lpstr>
      <vt:lpstr>Validadores (2/3)</vt:lpstr>
      <vt:lpstr>Validadores (3/3)</vt:lpstr>
      <vt:lpstr>Ejercitación</vt:lpstr>
    </vt:vector>
  </TitlesOfParts>
  <Company>Max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BOOTSTRAP VALIDATOR</dc:subject>
  <dc:creator>Neiner, Maximiliano</dc:creator>
  <cp:lastModifiedBy>Marcelo Fabian Reguero</cp:lastModifiedBy>
  <cp:revision>160</cp:revision>
  <dcterms:created xsi:type="dcterms:W3CDTF">2009-07-28T21:34:01Z</dcterms:created>
  <dcterms:modified xsi:type="dcterms:W3CDTF">2018-11-05T18:19:07Z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