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6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メイリオ"/>
              </a:defRPr>
            </a:pPr>
            <a:r>
              <a:t>座標(0,0) - 生の数値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16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メイリオ"/>
              </a:defRPr>
            </a:pPr>
            <a:r>
              <a:t>座標Mm(0,0) - Mm関数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20000"/>
            <a:ext cx="2160000" cy="54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0" y="720000"/>
            <a:ext cx="216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メイリオ"/>
              </a:defRPr>
            </a:pPr>
            <a:r>
              <a:t>座標Mm(0,20)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000" y="0"/>
            <a:ext cx="2160000" cy="540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60000" y="0"/>
            <a:ext cx="216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メイリオ"/>
              </a:defRPr>
            </a:pPr>
            <a:r>
              <a:t>座標Mm(10,0)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0000" y="720000"/>
            <a:ext cx="2160000" cy="540000"/>
          </a:xfrm>
          <a:prstGeom prst="rect">
            <a:avLst/>
          </a:prstGeom>
          <a:solidFill>
            <a:srgbClr val="FF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0000" y="720000"/>
            <a:ext cx="216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メイリオ"/>
              </a:defRPr>
            </a:pPr>
            <a:r>
              <a:t>座標Mm(10,20)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